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796" r:id="rId1"/>
    <p:sldMasterId id="2147483891" r:id="rId2"/>
  </p:sldMasterIdLst>
  <p:notesMasterIdLst>
    <p:notesMasterId r:id="rId20"/>
  </p:notesMasterIdLst>
  <p:handoutMasterIdLst>
    <p:handoutMasterId r:id="rId21"/>
  </p:handoutMasterIdLst>
  <p:sldIdLst>
    <p:sldId id="552" r:id="rId3"/>
    <p:sldId id="725" r:id="rId4"/>
    <p:sldId id="752" r:id="rId5"/>
    <p:sldId id="746" r:id="rId6"/>
    <p:sldId id="754" r:id="rId7"/>
    <p:sldId id="755" r:id="rId8"/>
    <p:sldId id="558" r:id="rId9"/>
    <p:sldId id="756" r:id="rId10"/>
    <p:sldId id="757" r:id="rId11"/>
    <p:sldId id="760" r:id="rId12"/>
    <p:sldId id="758" r:id="rId13"/>
    <p:sldId id="759" r:id="rId14"/>
    <p:sldId id="762" r:id="rId15"/>
    <p:sldId id="742" r:id="rId16"/>
    <p:sldId id="761" r:id="rId17"/>
    <p:sldId id="731" r:id="rId18"/>
    <p:sldId id="737" r:id="rId19"/>
  </p:sldIdLst>
  <p:sldSz cx="14630400" cy="8229600"/>
  <p:notesSz cx="7023100" cy="9309100"/>
  <p:defaultTextStyle>
    <a:defPPr>
      <a:defRPr lang="en-US"/>
    </a:defPPr>
    <a:lvl1pPr marL="0" algn="l" defTabSz="1097034" rtl="0" eaLnBrk="1" latinLnBrk="0" hangingPunct="1">
      <a:defRPr sz="2100" kern="1200">
        <a:solidFill>
          <a:schemeClr val="tx1"/>
        </a:solidFill>
        <a:latin typeface="+mn-lt"/>
        <a:ea typeface="+mn-ea"/>
        <a:cs typeface="+mn-cs"/>
      </a:defRPr>
    </a:lvl1pPr>
    <a:lvl2pPr marL="548520" algn="l" defTabSz="1097034" rtl="0" eaLnBrk="1" latinLnBrk="0" hangingPunct="1">
      <a:defRPr sz="2100" kern="1200">
        <a:solidFill>
          <a:schemeClr val="tx1"/>
        </a:solidFill>
        <a:latin typeface="+mn-lt"/>
        <a:ea typeface="+mn-ea"/>
        <a:cs typeface="+mn-cs"/>
      </a:defRPr>
    </a:lvl2pPr>
    <a:lvl3pPr marL="1097034" algn="l" defTabSz="1097034" rtl="0" eaLnBrk="1" latinLnBrk="0" hangingPunct="1">
      <a:defRPr sz="2100" kern="1200">
        <a:solidFill>
          <a:schemeClr val="tx1"/>
        </a:solidFill>
        <a:latin typeface="+mn-lt"/>
        <a:ea typeface="+mn-ea"/>
        <a:cs typeface="+mn-cs"/>
      </a:defRPr>
    </a:lvl3pPr>
    <a:lvl4pPr marL="1645551" algn="l" defTabSz="1097034" rtl="0" eaLnBrk="1" latinLnBrk="0" hangingPunct="1">
      <a:defRPr sz="2100" kern="1200">
        <a:solidFill>
          <a:schemeClr val="tx1"/>
        </a:solidFill>
        <a:latin typeface="+mn-lt"/>
        <a:ea typeface="+mn-ea"/>
        <a:cs typeface="+mn-cs"/>
      </a:defRPr>
    </a:lvl4pPr>
    <a:lvl5pPr marL="2194069" algn="l" defTabSz="1097034" rtl="0" eaLnBrk="1" latinLnBrk="0" hangingPunct="1">
      <a:defRPr sz="2100" kern="1200">
        <a:solidFill>
          <a:schemeClr val="tx1"/>
        </a:solidFill>
        <a:latin typeface="+mn-lt"/>
        <a:ea typeface="+mn-ea"/>
        <a:cs typeface="+mn-cs"/>
      </a:defRPr>
    </a:lvl5pPr>
    <a:lvl6pPr marL="2742589" algn="l" defTabSz="1097034" rtl="0" eaLnBrk="1" latinLnBrk="0" hangingPunct="1">
      <a:defRPr sz="2100" kern="1200">
        <a:solidFill>
          <a:schemeClr val="tx1"/>
        </a:solidFill>
        <a:latin typeface="+mn-lt"/>
        <a:ea typeface="+mn-ea"/>
        <a:cs typeface="+mn-cs"/>
      </a:defRPr>
    </a:lvl6pPr>
    <a:lvl7pPr marL="3291108" algn="l" defTabSz="1097034" rtl="0" eaLnBrk="1" latinLnBrk="0" hangingPunct="1">
      <a:defRPr sz="2100" kern="1200">
        <a:solidFill>
          <a:schemeClr val="tx1"/>
        </a:solidFill>
        <a:latin typeface="+mn-lt"/>
        <a:ea typeface="+mn-ea"/>
        <a:cs typeface="+mn-cs"/>
      </a:defRPr>
    </a:lvl7pPr>
    <a:lvl8pPr marL="3839622" algn="l" defTabSz="1097034" rtl="0" eaLnBrk="1" latinLnBrk="0" hangingPunct="1">
      <a:defRPr sz="2100" kern="1200">
        <a:solidFill>
          <a:schemeClr val="tx1"/>
        </a:solidFill>
        <a:latin typeface="+mn-lt"/>
        <a:ea typeface="+mn-ea"/>
        <a:cs typeface="+mn-cs"/>
      </a:defRPr>
    </a:lvl8pPr>
    <a:lvl9pPr marL="4388139" algn="l" defTabSz="1097034" rtl="0" eaLnBrk="1" latinLnBrk="0" hangingPunct="1">
      <a:defRPr sz="2100" kern="1200">
        <a:solidFill>
          <a:schemeClr val="tx1"/>
        </a:solidFill>
        <a:latin typeface="+mn-lt"/>
        <a:ea typeface="+mn-ea"/>
        <a:cs typeface="+mn-cs"/>
      </a:defRPr>
    </a:lvl9pPr>
  </p:defaultTextStyle>
  <p:extLst>
    <p:ext uri="{521415D9-36F7-43E2-AB2F-B90AF26B5E84}">
      <p14:sectionLst xmlns:p14="http://schemas.microsoft.com/office/powerpoint/2010/main">
        <p14:section name="Titel &amp; Agenda" id="{28DC7341-0BF6-4D3E-BE7B-B028C26481BD}">
          <p14:sldIdLst>
            <p14:sldId id="552"/>
            <p14:sldId id="725"/>
          </p14:sldIdLst>
        </p14:section>
        <p14:section name="Why Office 365 and upgrade overview" id="{117BB297-5A73-4571-9BD9-4A19664E93E5}">
          <p14:sldIdLst>
            <p14:sldId id="752"/>
            <p14:sldId id="746"/>
            <p14:sldId id="754"/>
            <p14:sldId id="755"/>
            <p14:sldId id="558"/>
            <p14:sldId id="756"/>
            <p14:sldId id="757"/>
            <p14:sldId id="760"/>
            <p14:sldId id="758"/>
            <p14:sldId id="759"/>
            <p14:sldId id="762"/>
            <p14:sldId id="742"/>
            <p14:sldId id="761"/>
          </p14:sldIdLst>
        </p14:section>
        <p14:section name="Upgrade Approach" id="{FA66C548-617B-47A8-8CBB-65D36452DCF6}">
          <p14:sldIdLst>
            <p14:sldId id="731"/>
          </p14:sldIdLst>
        </p14:section>
        <p14:section name="Office 365 Identity &amp; Federation" id="{FDF98DFF-EEAC-49F5-8094-3024E66002D4}">
          <p14:sldIdLst/>
        </p14:section>
        <p14:section name="Resources &amp; Questions" id="{21250EA7-5410-4ECB-911A-74307397D30E}">
          <p14:sldIdLst>
            <p14:sldId id="737"/>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943"/>
    <a:srgbClr val="FF0000"/>
    <a:srgbClr val="FF6629"/>
    <a:srgbClr val="FFFFCC"/>
    <a:srgbClr val="CF660F"/>
    <a:srgbClr val="99CCFF"/>
    <a:srgbClr val="FFFFFF"/>
    <a:srgbClr val="2D8FD1"/>
    <a:srgbClr val="B3B3B3"/>
    <a:srgbClr val="59A1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3" autoAdjust="0"/>
    <p:restoredTop sz="89429" autoAdjust="0"/>
  </p:normalViewPr>
  <p:slideViewPr>
    <p:cSldViewPr snapToGrid="0">
      <p:cViewPr>
        <p:scale>
          <a:sx n="50" d="100"/>
          <a:sy n="50" d="100"/>
        </p:scale>
        <p:origin x="-1584" y="-582"/>
      </p:cViewPr>
      <p:guideLst>
        <p:guide orient="horz" pos="330"/>
        <p:guide orient="horz" pos="4774"/>
        <p:guide orient="horz" pos="906"/>
        <p:guide orient="horz" pos="666"/>
        <p:guide orient="horz" pos="1198"/>
        <p:guide orient="horz" pos="1470"/>
        <p:guide pos="318"/>
        <p:guide pos="8938"/>
      </p:guideLst>
    </p:cSldViewPr>
  </p:slideViewPr>
  <p:outlineViewPr>
    <p:cViewPr>
      <p:scale>
        <a:sx n="33" d="100"/>
        <a:sy n="33" d="100"/>
      </p:scale>
      <p:origin x="0" y="1062"/>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124" d="100"/>
          <a:sy n="124" d="100"/>
        </p:scale>
        <p:origin x="-1278" y="1950"/>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B22B65-52D7-41E2-BD32-0266679F8E71}" type="doc">
      <dgm:prSet loTypeId="urn:microsoft.com/office/officeart/2005/8/layout/vList2" loCatId="list" qsTypeId="urn:microsoft.com/office/officeart/2005/8/quickstyle/simple1" qsCatId="simple" csTypeId="urn:microsoft.com/office/officeart/2005/8/colors/accent1_1" csCatId="accent1" phldr="1"/>
      <dgm:spPr/>
      <dgm:t>
        <a:bodyPr/>
        <a:lstStyle/>
        <a:p>
          <a:endParaRPr lang="en-US"/>
        </a:p>
      </dgm:t>
    </dgm:pt>
    <dgm:pt modelId="{42D0FAA1-BF0D-4A67-9A16-AB8E79E7B3D9}">
      <dgm:prSet/>
      <dgm:spPr/>
      <dgm:t>
        <a:bodyPr/>
        <a:lstStyle/>
        <a:p>
          <a:pPr rtl="0"/>
          <a:r>
            <a:rPr lang="en-US" b="1" dirty="0" smtClean="0">
              <a:solidFill>
                <a:schemeClr val="tx2"/>
              </a:solidFill>
            </a:rPr>
            <a:t>De </a:t>
          </a:r>
          <a:r>
            <a:rPr lang="en-US" b="1" dirty="0" err="1" smtClean="0">
              <a:solidFill>
                <a:schemeClr val="tx2"/>
              </a:solidFill>
            </a:rPr>
            <a:t>ce</a:t>
          </a:r>
          <a:r>
            <a:rPr lang="en-US" b="1" dirty="0" smtClean="0">
              <a:solidFill>
                <a:schemeClr val="tx2"/>
              </a:solidFill>
            </a:rPr>
            <a:t> Office 365?</a:t>
          </a:r>
          <a:endParaRPr lang="en-US" dirty="0">
            <a:solidFill>
              <a:schemeClr val="tx2"/>
            </a:solidFill>
          </a:endParaRPr>
        </a:p>
      </dgm:t>
    </dgm:pt>
    <dgm:pt modelId="{550934FE-A60E-4D1B-BEA4-F212B4E40C2D}" type="parTrans" cxnId="{BBD8CAB3-7518-4EEB-B2D2-AF002B9A80BF}">
      <dgm:prSet/>
      <dgm:spPr/>
      <dgm:t>
        <a:bodyPr/>
        <a:lstStyle/>
        <a:p>
          <a:endParaRPr lang="en-US">
            <a:solidFill>
              <a:schemeClr val="tx2"/>
            </a:solidFill>
          </a:endParaRPr>
        </a:p>
      </dgm:t>
    </dgm:pt>
    <dgm:pt modelId="{8D4A4641-8FCE-4D16-95CF-14D60F561A92}" type="sibTrans" cxnId="{BBD8CAB3-7518-4EEB-B2D2-AF002B9A80BF}">
      <dgm:prSet/>
      <dgm:spPr/>
      <dgm:t>
        <a:bodyPr/>
        <a:lstStyle/>
        <a:p>
          <a:endParaRPr lang="en-US">
            <a:solidFill>
              <a:schemeClr val="tx2"/>
            </a:solidFill>
          </a:endParaRPr>
        </a:p>
      </dgm:t>
    </dgm:pt>
    <dgm:pt modelId="{19CCFD14-7478-4C95-A003-3061ADE0C9AF}">
      <dgm:prSet/>
      <dgm:spPr/>
      <dgm:t>
        <a:bodyPr/>
        <a:lstStyle/>
        <a:p>
          <a:pPr rtl="0"/>
          <a:r>
            <a:rPr lang="en-US" b="1" dirty="0" err="1" smtClean="0">
              <a:solidFill>
                <a:schemeClr val="tx2"/>
              </a:solidFill>
            </a:rPr>
            <a:t>Planificarea</a:t>
          </a:r>
          <a:r>
            <a:rPr lang="en-US" b="1" dirty="0" smtClean="0">
              <a:solidFill>
                <a:schemeClr val="tx2"/>
              </a:solidFill>
            </a:rPr>
            <a:t> </a:t>
          </a:r>
          <a:r>
            <a:rPr lang="en-US" b="1" dirty="0" err="1" smtClean="0">
              <a:solidFill>
                <a:schemeClr val="tx2"/>
              </a:solidFill>
            </a:rPr>
            <a:t>tranziției</a:t>
          </a:r>
          <a:endParaRPr lang="en-US" dirty="0">
            <a:solidFill>
              <a:schemeClr val="tx2"/>
            </a:solidFill>
          </a:endParaRPr>
        </a:p>
      </dgm:t>
    </dgm:pt>
    <dgm:pt modelId="{42F7431C-FA3A-4BB1-8711-65450F801244}" type="parTrans" cxnId="{D0B515ED-81D2-4ECB-9763-84C08BF202F5}">
      <dgm:prSet/>
      <dgm:spPr/>
      <dgm:t>
        <a:bodyPr/>
        <a:lstStyle/>
        <a:p>
          <a:endParaRPr lang="en-US">
            <a:solidFill>
              <a:schemeClr val="tx2"/>
            </a:solidFill>
          </a:endParaRPr>
        </a:p>
      </dgm:t>
    </dgm:pt>
    <dgm:pt modelId="{625D3AF4-DAD4-47E5-8AA3-58F2D2600229}" type="sibTrans" cxnId="{D0B515ED-81D2-4ECB-9763-84C08BF202F5}">
      <dgm:prSet/>
      <dgm:spPr/>
      <dgm:t>
        <a:bodyPr/>
        <a:lstStyle/>
        <a:p>
          <a:endParaRPr lang="en-US">
            <a:solidFill>
              <a:schemeClr val="tx2"/>
            </a:solidFill>
          </a:endParaRPr>
        </a:p>
      </dgm:t>
    </dgm:pt>
    <dgm:pt modelId="{F4BFDA6D-F6AC-4146-A621-36B78CC67B5F}">
      <dgm:prSet/>
      <dgm:spPr/>
      <dgm:t>
        <a:bodyPr/>
        <a:lstStyle/>
        <a:p>
          <a:pPr rtl="0"/>
          <a:r>
            <a:rPr lang="en-US" b="1" dirty="0" err="1" smtClean="0">
              <a:solidFill>
                <a:schemeClr val="tx2"/>
              </a:solidFill>
            </a:rPr>
            <a:t>Experiența</a:t>
          </a:r>
          <a:r>
            <a:rPr lang="en-US" b="1" dirty="0" smtClean="0">
              <a:solidFill>
                <a:schemeClr val="tx2"/>
              </a:solidFill>
            </a:rPr>
            <a:t> </a:t>
          </a:r>
          <a:r>
            <a:rPr lang="en-US" b="1" dirty="0" err="1" smtClean="0">
              <a:solidFill>
                <a:schemeClr val="tx2"/>
              </a:solidFill>
            </a:rPr>
            <a:t>utilizatorului</a:t>
          </a:r>
          <a:r>
            <a:rPr lang="en-US" b="1" dirty="0" smtClean="0">
              <a:solidFill>
                <a:schemeClr val="tx2"/>
              </a:solidFill>
            </a:rPr>
            <a:t> final</a:t>
          </a:r>
          <a:endParaRPr lang="en-US" dirty="0">
            <a:solidFill>
              <a:schemeClr val="tx2"/>
            </a:solidFill>
          </a:endParaRPr>
        </a:p>
      </dgm:t>
    </dgm:pt>
    <dgm:pt modelId="{305F900A-C9DC-481F-82D2-6A4F954AEA41}" type="parTrans" cxnId="{A80FA8B4-D7C3-435A-AC4A-493E43E5A8A1}">
      <dgm:prSet/>
      <dgm:spPr/>
      <dgm:t>
        <a:bodyPr/>
        <a:lstStyle/>
        <a:p>
          <a:endParaRPr lang="en-US">
            <a:solidFill>
              <a:schemeClr val="tx2"/>
            </a:solidFill>
          </a:endParaRPr>
        </a:p>
      </dgm:t>
    </dgm:pt>
    <dgm:pt modelId="{4601ADA3-7620-4FDA-AEFC-226320554C12}" type="sibTrans" cxnId="{A80FA8B4-D7C3-435A-AC4A-493E43E5A8A1}">
      <dgm:prSet/>
      <dgm:spPr/>
      <dgm:t>
        <a:bodyPr/>
        <a:lstStyle/>
        <a:p>
          <a:endParaRPr lang="en-US">
            <a:solidFill>
              <a:schemeClr val="tx2"/>
            </a:solidFill>
          </a:endParaRPr>
        </a:p>
      </dgm:t>
    </dgm:pt>
    <dgm:pt modelId="{F220CB57-2C53-4F7B-82BB-E2B22E0744D9}">
      <dgm:prSet/>
      <dgm:spPr/>
      <dgm:t>
        <a:bodyPr/>
        <a:lstStyle/>
        <a:p>
          <a:pPr rtl="0"/>
          <a:r>
            <a:rPr lang="en-US" b="1" dirty="0" err="1" smtClean="0">
              <a:solidFill>
                <a:schemeClr val="tx2"/>
              </a:solidFill>
            </a:rPr>
            <a:t>Întreb</a:t>
          </a:r>
          <a:r>
            <a:rPr lang="vi-VN" b="1" dirty="0" smtClean="0">
              <a:solidFill>
                <a:schemeClr val="tx2"/>
              </a:solidFill>
            </a:rPr>
            <a:t>ă</a:t>
          </a:r>
          <a:r>
            <a:rPr lang="en-US" b="1" dirty="0" err="1" smtClean="0">
              <a:solidFill>
                <a:schemeClr val="tx2"/>
              </a:solidFill>
            </a:rPr>
            <a:t>ri</a:t>
          </a:r>
          <a:r>
            <a:rPr lang="en-US" b="1" dirty="0" smtClean="0">
              <a:solidFill>
                <a:schemeClr val="tx2"/>
              </a:solidFill>
            </a:rPr>
            <a:t>, </a:t>
          </a:r>
          <a:r>
            <a:rPr lang="en-US" b="1" dirty="0" err="1" smtClean="0">
              <a:solidFill>
                <a:schemeClr val="tx2"/>
              </a:solidFill>
            </a:rPr>
            <a:t>discuții</a:t>
          </a:r>
          <a:endParaRPr lang="en-US" dirty="0">
            <a:solidFill>
              <a:schemeClr val="tx2"/>
            </a:solidFill>
          </a:endParaRPr>
        </a:p>
      </dgm:t>
    </dgm:pt>
    <dgm:pt modelId="{039E725C-97DF-4AC3-9993-1C0A20F59560}" type="parTrans" cxnId="{8AE844D5-1517-47EE-8FE6-056770C6B81A}">
      <dgm:prSet/>
      <dgm:spPr/>
      <dgm:t>
        <a:bodyPr/>
        <a:lstStyle/>
        <a:p>
          <a:endParaRPr lang="en-US">
            <a:solidFill>
              <a:schemeClr val="tx2"/>
            </a:solidFill>
          </a:endParaRPr>
        </a:p>
      </dgm:t>
    </dgm:pt>
    <dgm:pt modelId="{7F90CDD5-1C84-4D90-B543-F57FEE1B4624}" type="sibTrans" cxnId="{8AE844D5-1517-47EE-8FE6-056770C6B81A}">
      <dgm:prSet/>
      <dgm:spPr/>
      <dgm:t>
        <a:bodyPr/>
        <a:lstStyle/>
        <a:p>
          <a:endParaRPr lang="en-US">
            <a:solidFill>
              <a:schemeClr val="tx2"/>
            </a:solidFill>
          </a:endParaRPr>
        </a:p>
      </dgm:t>
    </dgm:pt>
    <dgm:pt modelId="{06AEF1AC-7E29-4DBF-9CA0-347341253988}" type="pres">
      <dgm:prSet presAssocID="{66B22B65-52D7-41E2-BD32-0266679F8E71}" presName="linear" presStyleCnt="0">
        <dgm:presLayoutVars>
          <dgm:animLvl val="lvl"/>
          <dgm:resizeHandles val="exact"/>
        </dgm:presLayoutVars>
      </dgm:prSet>
      <dgm:spPr/>
      <dgm:t>
        <a:bodyPr/>
        <a:lstStyle/>
        <a:p>
          <a:endParaRPr lang="en-US"/>
        </a:p>
      </dgm:t>
    </dgm:pt>
    <dgm:pt modelId="{F73BEA4D-1F7A-4EB0-B56C-A1F05842A766}" type="pres">
      <dgm:prSet presAssocID="{42D0FAA1-BF0D-4A67-9A16-AB8E79E7B3D9}" presName="parentText" presStyleLbl="node1" presStyleIdx="0" presStyleCnt="4">
        <dgm:presLayoutVars>
          <dgm:chMax val="0"/>
          <dgm:bulletEnabled val="1"/>
        </dgm:presLayoutVars>
      </dgm:prSet>
      <dgm:spPr/>
      <dgm:t>
        <a:bodyPr/>
        <a:lstStyle/>
        <a:p>
          <a:endParaRPr lang="en-US"/>
        </a:p>
      </dgm:t>
    </dgm:pt>
    <dgm:pt modelId="{28CA6827-73DB-424E-8BF2-BCA23ED19190}" type="pres">
      <dgm:prSet presAssocID="{8D4A4641-8FCE-4D16-95CF-14D60F561A92}" presName="spacer" presStyleCnt="0"/>
      <dgm:spPr/>
    </dgm:pt>
    <dgm:pt modelId="{4587A1EC-7087-4F60-8BB0-0E8892BAB70B}" type="pres">
      <dgm:prSet presAssocID="{19CCFD14-7478-4C95-A003-3061ADE0C9AF}" presName="parentText" presStyleLbl="node1" presStyleIdx="1" presStyleCnt="4">
        <dgm:presLayoutVars>
          <dgm:chMax val="0"/>
          <dgm:bulletEnabled val="1"/>
        </dgm:presLayoutVars>
      </dgm:prSet>
      <dgm:spPr/>
      <dgm:t>
        <a:bodyPr/>
        <a:lstStyle/>
        <a:p>
          <a:endParaRPr lang="en-US"/>
        </a:p>
      </dgm:t>
    </dgm:pt>
    <dgm:pt modelId="{00C270CB-68CD-4283-ADEF-00435A9B07EF}" type="pres">
      <dgm:prSet presAssocID="{625D3AF4-DAD4-47E5-8AA3-58F2D2600229}" presName="spacer" presStyleCnt="0"/>
      <dgm:spPr/>
    </dgm:pt>
    <dgm:pt modelId="{04E897C7-EEB6-4B06-B428-5A56B53EBDC6}" type="pres">
      <dgm:prSet presAssocID="{F4BFDA6D-F6AC-4146-A621-36B78CC67B5F}" presName="parentText" presStyleLbl="node1" presStyleIdx="2" presStyleCnt="4">
        <dgm:presLayoutVars>
          <dgm:chMax val="0"/>
          <dgm:bulletEnabled val="1"/>
        </dgm:presLayoutVars>
      </dgm:prSet>
      <dgm:spPr/>
      <dgm:t>
        <a:bodyPr/>
        <a:lstStyle/>
        <a:p>
          <a:endParaRPr lang="en-US"/>
        </a:p>
      </dgm:t>
    </dgm:pt>
    <dgm:pt modelId="{14CC1D61-7204-46F3-8331-8B13D11254F1}" type="pres">
      <dgm:prSet presAssocID="{4601ADA3-7620-4FDA-AEFC-226320554C12}" presName="spacer" presStyleCnt="0"/>
      <dgm:spPr/>
    </dgm:pt>
    <dgm:pt modelId="{9A7047A9-9561-4603-9E5A-27BDD0035037}" type="pres">
      <dgm:prSet presAssocID="{F220CB57-2C53-4F7B-82BB-E2B22E0744D9}" presName="parentText" presStyleLbl="node1" presStyleIdx="3" presStyleCnt="4">
        <dgm:presLayoutVars>
          <dgm:chMax val="0"/>
          <dgm:bulletEnabled val="1"/>
        </dgm:presLayoutVars>
      </dgm:prSet>
      <dgm:spPr/>
      <dgm:t>
        <a:bodyPr/>
        <a:lstStyle/>
        <a:p>
          <a:endParaRPr lang="en-US"/>
        </a:p>
      </dgm:t>
    </dgm:pt>
  </dgm:ptLst>
  <dgm:cxnLst>
    <dgm:cxn modelId="{A80FA8B4-D7C3-435A-AC4A-493E43E5A8A1}" srcId="{66B22B65-52D7-41E2-BD32-0266679F8E71}" destId="{F4BFDA6D-F6AC-4146-A621-36B78CC67B5F}" srcOrd="2" destOrd="0" parTransId="{305F900A-C9DC-481F-82D2-6A4F954AEA41}" sibTransId="{4601ADA3-7620-4FDA-AEFC-226320554C12}"/>
    <dgm:cxn modelId="{D0B515ED-81D2-4ECB-9763-84C08BF202F5}" srcId="{66B22B65-52D7-41E2-BD32-0266679F8E71}" destId="{19CCFD14-7478-4C95-A003-3061ADE0C9AF}" srcOrd="1" destOrd="0" parTransId="{42F7431C-FA3A-4BB1-8711-65450F801244}" sibTransId="{625D3AF4-DAD4-47E5-8AA3-58F2D2600229}"/>
    <dgm:cxn modelId="{C334E046-9CCD-462E-B716-CD97778BEB65}" type="presOf" srcId="{19CCFD14-7478-4C95-A003-3061ADE0C9AF}" destId="{4587A1EC-7087-4F60-8BB0-0E8892BAB70B}" srcOrd="0" destOrd="0" presId="urn:microsoft.com/office/officeart/2005/8/layout/vList2"/>
    <dgm:cxn modelId="{82C05C8D-5076-4190-A056-1B925172F8D2}" type="presOf" srcId="{66B22B65-52D7-41E2-BD32-0266679F8E71}" destId="{06AEF1AC-7E29-4DBF-9CA0-347341253988}" srcOrd="0" destOrd="0" presId="urn:microsoft.com/office/officeart/2005/8/layout/vList2"/>
    <dgm:cxn modelId="{2AEE4931-8543-4D94-88E2-BA696490081A}" type="presOf" srcId="{42D0FAA1-BF0D-4A67-9A16-AB8E79E7B3D9}" destId="{F73BEA4D-1F7A-4EB0-B56C-A1F05842A766}" srcOrd="0" destOrd="0" presId="urn:microsoft.com/office/officeart/2005/8/layout/vList2"/>
    <dgm:cxn modelId="{BBD8CAB3-7518-4EEB-B2D2-AF002B9A80BF}" srcId="{66B22B65-52D7-41E2-BD32-0266679F8E71}" destId="{42D0FAA1-BF0D-4A67-9A16-AB8E79E7B3D9}" srcOrd="0" destOrd="0" parTransId="{550934FE-A60E-4D1B-BEA4-F212B4E40C2D}" sibTransId="{8D4A4641-8FCE-4D16-95CF-14D60F561A92}"/>
    <dgm:cxn modelId="{6871CF98-5046-4AB6-B694-712AE4385217}" type="presOf" srcId="{F220CB57-2C53-4F7B-82BB-E2B22E0744D9}" destId="{9A7047A9-9561-4603-9E5A-27BDD0035037}" srcOrd="0" destOrd="0" presId="urn:microsoft.com/office/officeart/2005/8/layout/vList2"/>
    <dgm:cxn modelId="{20989DFC-ACF8-4B5A-938D-2F948D3A0051}" type="presOf" srcId="{F4BFDA6D-F6AC-4146-A621-36B78CC67B5F}" destId="{04E897C7-EEB6-4B06-B428-5A56B53EBDC6}" srcOrd="0" destOrd="0" presId="urn:microsoft.com/office/officeart/2005/8/layout/vList2"/>
    <dgm:cxn modelId="{8AE844D5-1517-47EE-8FE6-056770C6B81A}" srcId="{66B22B65-52D7-41E2-BD32-0266679F8E71}" destId="{F220CB57-2C53-4F7B-82BB-E2B22E0744D9}" srcOrd="3" destOrd="0" parTransId="{039E725C-97DF-4AC3-9993-1C0A20F59560}" sibTransId="{7F90CDD5-1C84-4D90-B543-F57FEE1B4624}"/>
    <dgm:cxn modelId="{9C6547B4-D757-4488-BEA2-997EA4F02349}" type="presParOf" srcId="{06AEF1AC-7E29-4DBF-9CA0-347341253988}" destId="{F73BEA4D-1F7A-4EB0-B56C-A1F05842A766}" srcOrd="0" destOrd="0" presId="urn:microsoft.com/office/officeart/2005/8/layout/vList2"/>
    <dgm:cxn modelId="{6BD81D83-1D1A-4422-AA28-B0FEEB89E68E}" type="presParOf" srcId="{06AEF1AC-7E29-4DBF-9CA0-347341253988}" destId="{28CA6827-73DB-424E-8BF2-BCA23ED19190}" srcOrd="1" destOrd="0" presId="urn:microsoft.com/office/officeart/2005/8/layout/vList2"/>
    <dgm:cxn modelId="{8507E36E-0BB4-4EE3-8122-C6D0FBE0D77B}" type="presParOf" srcId="{06AEF1AC-7E29-4DBF-9CA0-347341253988}" destId="{4587A1EC-7087-4F60-8BB0-0E8892BAB70B}" srcOrd="2" destOrd="0" presId="urn:microsoft.com/office/officeart/2005/8/layout/vList2"/>
    <dgm:cxn modelId="{87D6E986-2575-4FFB-9871-F396FA3389F8}" type="presParOf" srcId="{06AEF1AC-7E29-4DBF-9CA0-347341253988}" destId="{00C270CB-68CD-4283-ADEF-00435A9B07EF}" srcOrd="3" destOrd="0" presId="urn:microsoft.com/office/officeart/2005/8/layout/vList2"/>
    <dgm:cxn modelId="{06D29658-6C78-4F9E-982B-6038993BE368}" type="presParOf" srcId="{06AEF1AC-7E29-4DBF-9CA0-347341253988}" destId="{04E897C7-EEB6-4B06-B428-5A56B53EBDC6}" srcOrd="4" destOrd="0" presId="urn:microsoft.com/office/officeart/2005/8/layout/vList2"/>
    <dgm:cxn modelId="{4E6C32DB-2478-4ED9-8334-31E70B0A2AE2}" type="presParOf" srcId="{06AEF1AC-7E29-4DBF-9CA0-347341253988}" destId="{14CC1D61-7204-46F3-8331-8B13D11254F1}" srcOrd="5" destOrd="0" presId="urn:microsoft.com/office/officeart/2005/8/layout/vList2"/>
    <dgm:cxn modelId="{586E5EDD-8935-40CB-852F-D7E3D4072634}" type="presParOf" srcId="{06AEF1AC-7E29-4DBF-9CA0-347341253988}" destId="{9A7047A9-9561-4603-9E5A-27BDD0035037}"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3BEA4D-1F7A-4EB0-B56C-A1F05842A766}">
      <dsp:nvSpPr>
        <dsp:cNvPr id="0" name=""/>
        <dsp:cNvSpPr/>
      </dsp:nvSpPr>
      <dsp:spPr>
        <a:xfrm>
          <a:off x="0" y="5387"/>
          <a:ext cx="13277739" cy="123551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rtl="0">
            <a:lnSpc>
              <a:spcPct val="90000"/>
            </a:lnSpc>
            <a:spcBef>
              <a:spcPct val="0"/>
            </a:spcBef>
            <a:spcAft>
              <a:spcPct val="35000"/>
            </a:spcAft>
          </a:pPr>
          <a:r>
            <a:rPr lang="en-US" sz="4800" b="1" kern="1200" dirty="0" smtClean="0">
              <a:solidFill>
                <a:schemeClr val="tx2"/>
              </a:solidFill>
            </a:rPr>
            <a:t>De </a:t>
          </a:r>
          <a:r>
            <a:rPr lang="en-US" sz="4800" b="1" kern="1200" dirty="0" err="1" smtClean="0">
              <a:solidFill>
                <a:schemeClr val="tx2"/>
              </a:solidFill>
            </a:rPr>
            <a:t>ce</a:t>
          </a:r>
          <a:r>
            <a:rPr lang="en-US" sz="4800" b="1" kern="1200" dirty="0" smtClean="0">
              <a:solidFill>
                <a:schemeClr val="tx2"/>
              </a:solidFill>
            </a:rPr>
            <a:t> Office 365?</a:t>
          </a:r>
          <a:endParaRPr lang="en-US" sz="4800" kern="1200" dirty="0">
            <a:solidFill>
              <a:schemeClr val="tx2"/>
            </a:solidFill>
          </a:endParaRPr>
        </a:p>
      </dsp:txBody>
      <dsp:txXfrm>
        <a:off x="60313" y="65700"/>
        <a:ext cx="13157113" cy="1114893"/>
      </dsp:txXfrm>
    </dsp:sp>
    <dsp:sp modelId="{4587A1EC-7087-4F60-8BB0-0E8892BAB70B}">
      <dsp:nvSpPr>
        <dsp:cNvPr id="0" name=""/>
        <dsp:cNvSpPr/>
      </dsp:nvSpPr>
      <dsp:spPr>
        <a:xfrm>
          <a:off x="0" y="1379147"/>
          <a:ext cx="13277739" cy="123551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rtl="0">
            <a:lnSpc>
              <a:spcPct val="90000"/>
            </a:lnSpc>
            <a:spcBef>
              <a:spcPct val="0"/>
            </a:spcBef>
            <a:spcAft>
              <a:spcPct val="35000"/>
            </a:spcAft>
          </a:pPr>
          <a:r>
            <a:rPr lang="en-US" sz="4800" b="1" kern="1200" dirty="0" err="1" smtClean="0">
              <a:solidFill>
                <a:schemeClr val="tx2"/>
              </a:solidFill>
            </a:rPr>
            <a:t>Planificarea</a:t>
          </a:r>
          <a:r>
            <a:rPr lang="en-US" sz="4800" b="1" kern="1200" dirty="0" smtClean="0">
              <a:solidFill>
                <a:schemeClr val="tx2"/>
              </a:solidFill>
            </a:rPr>
            <a:t> </a:t>
          </a:r>
          <a:r>
            <a:rPr lang="en-US" sz="4800" b="1" kern="1200" dirty="0" err="1" smtClean="0">
              <a:solidFill>
                <a:schemeClr val="tx2"/>
              </a:solidFill>
            </a:rPr>
            <a:t>tranziției</a:t>
          </a:r>
          <a:endParaRPr lang="en-US" sz="4800" kern="1200" dirty="0">
            <a:solidFill>
              <a:schemeClr val="tx2"/>
            </a:solidFill>
          </a:endParaRPr>
        </a:p>
      </dsp:txBody>
      <dsp:txXfrm>
        <a:off x="60313" y="1439460"/>
        <a:ext cx="13157113" cy="1114893"/>
      </dsp:txXfrm>
    </dsp:sp>
    <dsp:sp modelId="{04E897C7-EEB6-4B06-B428-5A56B53EBDC6}">
      <dsp:nvSpPr>
        <dsp:cNvPr id="0" name=""/>
        <dsp:cNvSpPr/>
      </dsp:nvSpPr>
      <dsp:spPr>
        <a:xfrm>
          <a:off x="0" y="2752907"/>
          <a:ext cx="13277739" cy="123551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rtl="0">
            <a:lnSpc>
              <a:spcPct val="90000"/>
            </a:lnSpc>
            <a:spcBef>
              <a:spcPct val="0"/>
            </a:spcBef>
            <a:spcAft>
              <a:spcPct val="35000"/>
            </a:spcAft>
          </a:pPr>
          <a:r>
            <a:rPr lang="en-US" sz="4800" b="1" kern="1200" dirty="0" err="1" smtClean="0">
              <a:solidFill>
                <a:schemeClr val="tx2"/>
              </a:solidFill>
            </a:rPr>
            <a:t>Experiența</a:t>
          </a:r>
          <a:r>
            <a:rPr lang="en-US" sz="4800" b="1" kern="1200" dirty="0" smtClean="0">
              <a:solidFill>
                <a:schemeClr val="tx2"/>
              </a:solidFill>
            </a:rPr>
            <a:t> </a:t>
          </a:r>
          <a:r>
            <a:rPr lang="en-US" sz="4800" b="1" kern="1200" dirty="0" err="1" smtClean="0">
              <a:solidFill>
                <a:schemeClr val="tx2"/>
              </a:solidFill>
            </a:rPr>
            <a:t>utilizatorului</a:t>
          </a:r>
          <a:r>
            <a:rPr lang="en-US" sz="4800" b="1" kern="1200" dirty="0" smtClean="0">
              <a:solidFill>
                <a:schemeClr val="tx2"/>
              </a:solidFill>
            </a:rPr>
            <a:t> final</a:t>
          </a:r>
          <a:endParaRPr lang="en-US" sz="4800" kern="1200" dirty="0">
            <a:solidFill>
              <a:schemeClr val="tx2"/>
            </a:solidFill>
          </a:endParaRPr>
        </a:p>
      </dsp:txBody>
      <dsp:txXfrm>
        <a:off x="60313" y="2813220"/>
        <a:ext cx="13157113" cy="1114893"/>
      </dsp:txXfrm>
    </dsp:sp>
    <dsp:sp modelId="{9A7047A9-9561-4603-9E5A-27BDD0035037}">
      <dsp:nvSpPr>
        <dsp:cNvPr id="0" name=""/>
        <dsp:cNvSpPr/>
      </dsp:nvSpPr>
      <dsp:spPr>
        <a:xfrm>
          <a:off x="0" y="4126667"/>
          <a:ext cx="13277739" cy="1235519"/>
        </a:xfrm>
        <a:prstGeom prst="round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182880" rIns="182880" bIns="182880" numCol="1" spcCol="1270" anchor="ctr" anchorCtr="0">
          <a:noAutofit/>
        </a:bodyPr>
        <a:lstStyle/>
        <a:p>
          <a:pPr lvl="0" algn="l" defTabSz="2133600" rtl="0">
            <a:lnSpc>
              <a:spcPct val="90000"/>
            </a:lnSpc>
            <a:spcBef>
              <a:spcPct val="0"/>
            </a:spcBef>
            <a:spcAft>
              <a:spcPct val="35000"/>
            </a:spcAft>
          </a:pPr>
          <a:r>
            <a:rPr lang="en-US" sz="4800" b="1" kern="1200" dirty="0" err="1" smtClean="0">
              <a:solidFill>
                <a:schemeClr val="tx2"/>
              </a:solidFill>
            </a:rPr>
            <a:t>Întreb</a:t>
          </a:r>
          <a:r>
            <a:rPr lang="vi-VN" sz="4800" b="1" kern="1200" dirty="0" smtClean="0">
              <a:solidFill>
                <a:schemeClr val="tx2"/>
              </a:solidFill>
            </a:rPr>
            <a:t>ă</a:t>
          </a:r>
          <a:r>
            <a:rPr lang="en-US" sz="4800" b="1" kern="1200" dirty="0" err="1" smtClean="0">
              <a:solidFill>
                <a:schemeClr val="tx2"/>
              </a:solidFill>
            </a:rPr>
            <a:t>ri</a:t>
          </a:r>
          <a:r>
            <a:rPr lang="en-US" sz="4800" b="1" kern="1200" dirty="0" smtClean="0">
              <a:solidFill>
                <a:schemeClr val="tx2"/>
              </a:solidFill>
            </a:rPr>
            <a:t>, </a:t>
          </a:r>
          <a:r>
            <a:rPr lang="en-US" sz="4800" b="1" kern="1200" dirty="0" err="1" smtClean="0">
              <a:solidFill>
                <a:schemeClr val="tx2"/>
              </a:solidFill>
            </a:rPr>
            <a:t>discuții</a:t>
          </a:r>
          <a:endParaRPr lang="en-US" sz="4800" kern="1200" dirty="0">
            <a:solidFill>
              <a:schemeClr val="tx2"/>
            </a:solidFill>
          </a:endParaRPr>
        </a:p>
      </dsp:txBody>
      <dsp:txXfrm>
        <a:off x="60313" y="4186980"/>
        <a:ext cx="13157113" cy="111489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17" tIns="46659" rIns="93317" bIns="46659" rtlCol="0"/>
          <a:lstStyle>
            <a:lvl1pPr algn="l">
              <a:defRPr sz="1200"/>
            </a:lvl1pPr>
          </a:lstStyle>
          <a:p>
            <a:endParaRPr lang="en-US" dirty="0">
              <a:latin typeface="Segoe UI" pitchFamily="34" charset="0"/>
            </a:endParaRPr>
          </a:p>
        </p:txBody>
      </p:sp>
      <p:sp>
        <p:nvSpPr>
          <p:cNvPr id="3" name="Date Placeholder 2"/>
          <p:cNvSpPr>
            <a:spLocks noGrp="1"/>
          </p:cNvSpPr>
          <p:nvPr>
            <p:ph type="dt" sz="quarter" idx="1"/>
          </p:nvPr>
        </p:nvSpPr>
        <p:spPr>
          <a:xfrm>
            <a:off x="3978132" y="0"/>
            <a:ext cx="3043343" cy="465455"/>
          </a:xfrm>
          <a:prstGeom prst="rect">
            <a:avLst/>
          </a:prstGeom>
        </p:spPr>
        <p:txBody>
          <a:bodyPr vert="horz" lIns="93317" tIns="46659" rIns="93317" bIns="46659" rtlCol="0"/>
          <a:lstStyle>
            <a:lvl1pPr algn="r">
              <a:defRPr sz="1200"/>
            </a:lvl1pPr>
          </a:lstStyle>
          <a:p>
            <a:fld id="{1C3F5198-D814-4F07-A84F-942E63C84983}" type="datetimeFigureOut">
              <a:rPr lang="en-US" smtClean="0">
                <a:latin typeface="Segoe UI" pitchFamily="34" charset="0"/>
              </a:rPr>
              <a:pPr/>
              <a:t>9/6/2012</a:t>
            </a:fld>
            <a:endParaRPr lang="en-US" dirty="0">
              <a:latin typeface="Segoe UI" pitchFamily="34" charset="0"/>
            </a:endParaRPr>
          </a:p>
        </p:txBody>
      </p:sp>
      <p:sp>
        <p:nvSpPr>
          <p:cNvPr id="4" name="Footer Placeholder 3"/>
          <p:cNvSpPr>
            <a:spLocks noGrp="1"/>
          </p:cNvSpPr>
          <p:nvPr>
            <p:ph type="ftr" sz="quarter" idx="2"/>
          </p:nvPr>
        </p:nvSpPr>
        <p:spPr>
          <a:xfrm>
            <a:off x="1" y="8842030"/>
            <a:ext cx="6398824" cy="465455"/>
          </a:xfrm>
          <a:prstGeom prst="rect">
            <a:avLst/>
          </a:prstGeom>
        </p:spPr>
        <p:txBody>
          <a:bodyPr vert="horz" lIns="93317" tIns="46659" rIns="93317" bIns="46659" rtlCol="0" anchor="b"/>
          <a:lstStyle>
            <a:lvl1pPr algn="l">
              <a:defRPr sz="1200"/>
            </a:lvl1pPr>
          </a:lstStyle>
          <a:p>
            <a:r>
              <a:rPr lang="en-US" sz="500" dirty="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398824" y="8842030"/>
            <a:ext cx="622650" cy="465455"/>
          </a:xfrm>
          <a:prstGeom prst="rect">
            <a:avLst/>
          </a:prstGeom>
        </p:spPr>
        <p:txBody>
          <a:bodyPr vert="horz" lIns="93317" tIns="46659" rIns="93317" bIns="46659"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28290163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17" tIns="46659" rIns="93317" bIns="46659" rtlCol="0"/>
          <a:lstStyle>
            <a:lvl1pPr algn="l">
              <a:defRPr sz="1200">
                <a:latin typeface="Segoe UI" pitchFamily="34" charset="0"/>
              </a:defRPr>
            </a:lvl1pPr>
          </a:lstStyle>
          <a:p>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3317" tIns="46659" rIns="93317" bIns="46659" rtlCol="0"/>
          <a:lstStyle>
            <a:lvl1pPr algn="r">
              <a:defRPr sz="1200">
                <a:latin typeface="Segoe UI" pitchFamily="34" charset="0"/>
              </a:defRPr>
            </a:lvl1pPr>
          </a:lstStyle>
          <a:p>
            <a:fld id="{7C3FBCD4-166E-446F-AF18-7D4A0CF9AEF6}" type="datetimeFigureOut">
              <a:rPr lang="en-US" smtClean="0"/>
              <a:pPr/>
              <a:t>9/6/2012</a:t>
            </a:fld>
            <a:endParaRPr lang="en-US" dirty="0"/>
          </a:p>
        </p:txBody>
      </p:sp>
      <p:sp>
        <p:nvSpPr>
          <p:cNvPr id="4" name="Slide Image Placeholder 3"/>
          <p:cNvSpPr>
            <a:spLocks noGrp="1" noRot="1" noChangeAspect="1"/>
          </p:cNvSpPr>
          <p:nvPr>
            <p:ph type="sldImg" idx="2"/>
          </p:nvPr>
        </p:nvSpPr>
        <p:spPr>
          <a:xfrm>
            <a:off x="409575" y="698500"/>
            <a:ext cx="6203950" cy="3490913"/>
          </a:xfrm>
          <a:prstGeom prst="rect">
            <a:avLst/>
          </a:prstGeom>
          <a:noFill/>
          <a:ln w="12700">
            <a:solidFill>
              <a:prstClr val="black"/>
            </a:solidFill>
          </a:ln>
        </p:spPr>
        <p:txBody>
          <a:bodyPr vert="horz" lIns="93317" tIns="46659" rIns="93317" bIns="46659"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17" tIns="46659" rIns="93317" bIns="4665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42030"/>
            <a:ext cx="6320790" cy="465455"/>
          </a:xfrm>
          <a:prstGeom prst="rect">
            <a:avLst/>
          </a:prstGeom>
        </p:spPr>
        <p:txBody>
          <a:bodyPr vert="horz" lIns="93317" tIns="46659" rIns="93317" bIns="46659" rtlCol="0" anchor="b"/>
          <a:lstStyle>
            <a:lvl1pPr algn="l">
              <a:defRPr sz="500">
                <a:latin typeface="Segoe" pitchFamily="34" charset="0"/>
              </a:defRPr>
            </a:lvl1p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320789" y="8842030"/>
            <a:ext cx="700685" cy="465455"/>
          </a:xfrm>
          <a:prstGeom prst="rect">
            <a:avLst/>
          </a:prstGeom>
        </p:spPr>
        <p:txBody>
          <a:bodyPr vert="horz" lIns="93317" tIns="46659" rIns="93317" bIns="46659"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3124071592"/>
      </p:ext>
    </p:extLst>
  </p:cSld>
  <p:clrMap bg1="lt1" tx1="dk1" bg2="lt2" tx2="dk2" accent1="accent1" accent2="accent2" accent3="accent3" accent4="accent4" accent5="accent5" accent6="accent6" hlink="hlink" folHlink="folHlink"/>
  <p:hf hdr="0" ftr="0" dt="0"/>
  <p:notesStyle>
    <a:lvl1pPr marL="0" algn="l" defTabSz="1097034" rtl="0" eaLnBrk="1" latinLnBrk="0" hangingPunct="1">
      <a:lnSpc>
        <a:spcPct val="90000"/>
      </a:lnSpc>
      <a:spcAft>
        <a:spcPts val="400"/>
      </a:spcAft>
      <a:defRPr sz="1100" kern="1200">
        <a:solidFill>
          <a:schemeClr val="tx1"/>
        </a:solidFill>
        <a:latin typeface="Segoe UI" pitchFamily="34" charset="0"/>
        <a:ea typeface="+mn-ea"/>
        <a:cs typeface="+mn-cs"/>
      </a:defRPr>
    </a:lvl1pPr>
    <a:lvl2pPr marL="255532" indent="-126969" algn="l" defTabSz="1097034" rtl="0" eaLnBrk="1" latinLnBrk="0" hangingPunct="1">
      <a:lnSpc>
        <a:spcPct val="90000"/>
      </a:lnSpc>
      <a:spcAft>
        <a:spcPts val="400"/>
      </a:spcAft>
      <a:buFont typeface="Arial" pitchFamily="34" charset="0"/>
      <a:buChar char="•"/>
      <a:defRPr sz="1100" kern="1200">
        <a:solidFill>
          <a:schemeClr val="tx1"/>
        </a:solidFill>
        <a:latin typeface="Segoe UI" pitchFamily="34" charset="0"/>
        <a:ea typeface="+mn-ea"/>
        <a:cs typeface="+mn-cs"/>
      </a:defRPr>
    </a:lvl2pPr>
    <a:lvl3pPr marL="393610" indent="-138085" algn="l" defTabSz="1097034" rtl="0" eaLnBrk="1" latinLnBrk="0" hangingPunct="1">
      <a:lnSpc>
        <a:spcPct val="90000"/>
      </a:lnSpc>
      <a:spcAft>
        <a:spcPts val="400"/>
      </a:spcAft>
      <a:buFont typeface="Arial" pitchFamily="34" charset="0"/>
      <a:buChar char="•"/>
      <a:defRPr sz="1100" kern="1200">
        <a:solidFill>
          <a:schemeClr val="tx1"/>
        </a:solidFill>
        <a:latin typeface="Segoe UI" pitchFamily="34" charset="0"/>
        <a:ea typeface="+mn-ea"/>
        <a:cs typeface="+mn-cs"/>
      </a:defRPr>
    </a:lvl3pPr>
    <a:lvl4pPr marL="579302" indent="-176175" algn="l" defTabSz="1097034" rtl="0" eaLnBrk="1" latinLnBrk="0" hangingPunct="1">
      <a:lnSpc>
        <a:spcPct val="90000"/>
      </a:lnSpc>
      <a:spcAft>
        <a:spcPts val="400"/>
      </a:spcAft>
      <a:buFont typeface="Arial" pitchFamily="34" charset="0"/>
      <a:buChar char="•"/>
      <a:defRPr sz="1100" kern="1200">
        <a:solidFill>
          <a:schemeClr val="tx1"/>
        </a:solidFill>
        <a:latin typeface="Segoe UI" pitchFamily="34" charset="0"/>
        <a:ea typeface="+mn-ea"/>
        <a:cs typeface="+mn-cs"/>
      </a:defRPr>
    </a:lvl4pPr>
    <a:lvl5pPr marL="738025" indent="-138085" algn="l" defTabSz="1097034" rtl="0" eaLnBrk="1" latinLnBrk="0" hangingPunct="1">
      <a:lnSpc>
        <a:spcPct val="90000"/>
      </a:lnSpc>
      <a:spcAft>
        <a:spcPts val="400"/>
      </a:spcAft>
      <a:buFont typeface="Arial" pitchFamily="34" charset="0"/>
      <a:buChar char="•"/>
      <a:defRPr sz="1100" kern="1200">
        <a:solidFill>
          <a:schemeClr val="tx1"/>
        </a:solidFill>
        <a:latin typeface="Segoe UI" pitchFamily="34" charset="0"/>
        <a:ea typeface="+mn-ea"/>
        <a:cs typeface="+mn-cs"/>
      </a:defRPr>
    </a:lvl5pPr>
    <a:lvl6pPr marL="2742589" algn="l" defTabSz="1097034" rtl="0" eaLnBrk="1" latinLnBrk="0" hangingPunct="1">
      <a:defRPr sz="1400" kern="1200">
        <a:solidFill>
          <a:schemeClr val="tx1"/>
        </a:solidFill>
        <a:latin typeface="+mn-lt"/>
        <a:ea typeface="+mn-ea"/>
        <a:cs typeface="+mn-cs"/>
      </a:defRPr>
    </a:lvl6pPr>
    <a:lvl7pPr marL="3291108" algn="l" defTabSz="1097034" rtl="0" eaLnBrk="1" latinLnBrk="0" hangingPunct="1">
      <a:defRPr sz="1400" kern="1200">
        <a:solidFill>
          <a:schemeClr val="tx1"/>
        </a:solidFill>
        <a:latin typeface="+mn-lt"/>
        <a:ea typeface="+mn-ea"/>
        <a:cs typeface="+mn-cs"/>
      </a:defRPr>
    </a:lvl7pPr>
    <a:lvl8pPr marL="3839622" algn="l" defTabSz="1097034" rtl="0" eaLnBrk="1" latinLnBrk="0" hangingPunct="1">
      <a:defRPr sz="1400" kern="1200">
        <a:solidFill>
          <a:schemeClr val="tx1"/>
        </a:solidFill>
        <a:latin typeface="+mn-lt"/>
        <a:ea typeface="+mn-ea"/>
        <a:cs typeface="+mn-cs"/>
      </a:defRPr>
    </a:lvl8pPr>
    <a:lvl9pPr marL="4388139" algn="l" defTabSz="1097034"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811220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8500"/>
            <a:ext cx="6207125" cy="3490913"/>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dirty="0" err="1" smtClean="0"/>
              <a:t>TechReady</a:t>
            </a:r>
            <a:r>
              <a:rPr lang="en-US" dirty="0" smtClean="0"/>
              <a:t> 14</a:t>
            </a:r>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9/6/2012 10:16 AM</a:t>
            </a:fld>
            <a:endParaRPr lang="en-US"/>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
        <p:nvSpPr>
          <p:cNvPr id="8" name="Footer Placeholder 3"/>
          <p:cNvSpPr>
            <a:spLocks noGrp="1"/>
          </p:cNvSpPr>
          <p:nvPr>
            <p:ph type="ftr" sz="quarter" idx="4"/>
          </p:nvPr>
        </p:nvSpPr>
        <p:spPr>
          <a:xfrm>
            <a:off x="0" y="8842029"/>
            <a:ext cx="6398824" cy="465455"/>
          </a:xfrm>
          <a:prstGeom prst="rect">
            <a:avLst/>
          </a:prstGeom>
        </p:spPr>
        <p:txBody>
          <a:bodyPr vert="horz" lIns="93324" tIns="46662" rIns="93324" bIns="46662" rtlCol="0" anchor="b"/>
          <a:lstStyle>
            <a:lvl1pPr algn="l">
              <a:defRPr sz="1200"/>
            </a:lvl1pPr>
          </a:lstStyle>
          <a:p>
            <a:r>
              <a:rPr lang="en-US" sz="500" dirty="0">
                <a:solidFill>
                  <a:srgbClr val="000000"/>
                </a:solidFill>
              </a:rPr>
              <a:t>© 2012 Microsoft Corporation. All rights reserved. Microsoft, Windows, Windows Vista and other product names are or may be registered trademarks and/or trademarks in the U.S. and/or other countries.</a:t>
            </a:r>
          </a:p>
          <a:p>
            <a:r>
              <a:rPr lang="en-US" sz="500" dirty="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rPr>
            </a:br>
            <a:r>
              <a:rPr lang="en-US" sz="500" dirty="0">
                <a:solidFill>
                  <a:srgbClr val="000000"/>
                </a:solidFill>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defTabSz="933199">
              <a:spcAft>
                <a:spcPts val="340"/>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559973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defTabSz="933199">
              <a:spcAft>
                <a:spcPts val="340"/>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5599737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3365145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defTabSz="933199">
              <a:spcAft>
                <a:spcPts val="340"/>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559973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defTabSz="933199">
              <a:spcAft>
                <a:spcPts val="340"/>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15599737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defTabSz="933199">
              <a:spcAft>
                <a:spcPts val="340"/>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1559973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defTabSz="933199">
              <a:spcAft>
                <a:spcPts val="340"/>
              </a:spcAft>
              <a:defRP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12</a:t>
            </a:fld>
            <a:endParaRPr lang="en-US" dirty="0"/>
          </a:p>
        </p:txBody>
      </p:sp>
    </p:spTree>
    <p:extLst>
      <p:ext uri="{BB962C8B-B14F-4D97-AF65-F5344CB8AC3E}">
        <p14:creationId xmlns:p14="http://schemas.microsoft.com/office/powerpoint/2010/main" val="15599737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16</a:t>
            </a:fld>
            <a:endParaRPr lang="en-US" dirty="0"/>
          </a:p>
        </p:txBody>
      </p:sp>
    </p:spTree>
    <p:extLst>
      <p:ext uri="{BB962C8B-B14F-4D97-AF65-F5344CB8AC3E}">
        <p14:creationId xmlns:p14="http://schemas.microsoft.com/office/powerpoint/2010/main" val="35246651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5" Type="http://schemas.microsoft.com/office/2007/relationships/hdphoto" Target="NUL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3_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341" y="7201199"/>
            <a:ext cx="1790144" cy="570014"/>
          </a:xfrm>
          <a:prstGeom prst="rect">
            <a:avLst/>
          </a:prstGeom>
        </p:spPr>
      </p:pic>
      <p:sp>
        <p:nvSpPr>
          <p:cNvPr id="8" name="Title 1"/>
          <p:cNvSpPr>
            <a:spLocks noGrp="1"/>
          </p:cNvSpPr>
          <p:nvPr>
            <p:ph type="title"/>
          </p:nvPr>
        </p:nvSpPr>
        <p:spPr>
          <a:xfrm>
            <a:off x="1845909" y="5012579"/>
            <a:ext cx="12342418" cy="540148"/>
          </a:xfrm>
        </p:spPr>
        <p:txBody>
          <a:bodyPr>
            <a:spAutoFit/>
          </a:bodyPr>
          <a:lstStyle>
            <a:lvl1pPr algn="r">
              <a:defRPr>
                <a:solidFill>
                  <a:schemeClr val="accent1">
                    <a:alpha val="99000"/>
                  </a:schemeClr>
                </a:solidFill>
              </a:defRPr>
            </a:lvl1pPr>
          </a:lstStyle>
          <a:p>
            <a:r>
              <a:rPr lang="en-US" smtClean="0"/>
              <a:t>Click to edit Master title style</a:t>
            </a:r>
            <a:endParaRPr lang="en-US" dirty="0"/>
          </a:p>
        </p:txBody>
      </p:sp>
      <p:sp>
        <p:nvSpPr>
          <p:cNvPr id="10" name="Subtitle 2"/>
          <p:cNvSpPr>
            <a:spLocks noGrp="1"/>
          </p:cNvSpPr>
          <p:nvPr>
            <p:ph type="subTitle" idx="1"/>
          </p:nvPr>
        </p:nvSpPr>
        <p:spPr>
          <a:xfrm>
            <a:off x="1868410" y="5652668"/>
            <a:ext cx="12319922" cy="332399"/>
          </a:xfrm>
        </p:spPr>
        <p:txBody>
          <a:bodyPr anchor="t">
            <a:spAutoFit/>
          </a:bodyPr>
          <a:lstStyle>
            <a:lvl1pPr marL="0" indent="0" algn="r">
              <a:lnSpc>
                <a:spcPct val="90000"/>
              </a:lnSpc>
              <a:spcBef>
                <a:spcPts val="0"/>
              </a:spcBef>
              <a:buNone/>
              <a:defRPr sz="2400">
                <a:solidFill>
                  <a:schemeClr val="tx2">
                    <a:alpha val="99000"/>
                  </a:schemeClr>
                </a:solidFill>
              </a:defRPr>
            </a:lvl1pPr>
            <a:lvl2pPr marL="548455" indent="0" algn="ctr">
              <a:buNone/>
              <a:defRPr>
                <a:solidFill>
                  <a:schemeClr val="tx1">
                    <a:tint val="75000"/>
                  </a:schemeClr>
                </a:solidFill>
              </a:defRPr>
            </a:lvl2pPr>
            <a:lvl3pPr marL="1096909" indent="0" algn="ctr">
              <a:buNone/>
              <a:defRPr>
                <a:solidFill>
                  <a:schemeClr val="tx1">
                    <a:tint val="75000"/>
                  </a:schemeClr>
                </a:solidFill>
              </a:defRPr>
            </a:lvl3pPr>
            <a:lvl4pPr marL="1645363" indent="0" algn="ctr">
              <a:buNone/>
              <a:defRPr>
                <a:solidFill>
                  <a:schemeClr val="tx1">
                    <a:tint val="75000"/>
                  </a:schemeClr>
                </a:solidFill>
              </a:defRPr>
            </a:lvl4pPr>
            <a:lvl5pPr marL="2193820" indent="0" algn="ctr">
              <a:buNone/>
              <a:defRPr>
                <a:solidFill>
                  <a:schemeClr val="tx1">
                    <a:tint val="75000"/>
                  </a:schemeClr>
                </a:solidFill>
              </a:defRPr>
            </a:lvl5pPr>
            <a:lvl6pPr marL="2742277" indent="0" algn="ctr">
              <a:buNone/>
              <a:defRPr>
                <a:solidFill>
                  <a:schemeClr val="tx1">
                    <a:tint val="75000"/>
                  </a:schemeClr>
                </a:solidFill>
              </a:defRPr>
            </a:lvl6pPr>
            <a:lvl7pPr marL="3290733" indent="0" algn="ctr">
              <a:buNone/>
              <a:defRPr>
                <a:solidFill>
                  <a:schemeClr val="tx1">
                    <a:tint val="75000"/>
                  </a:schemeClr>
                </a:solidFill>
              </a:defRPr>
            </a:lvl7pPr>
            <a:lvl8pPr marL="3839187" indent="0" algn="ctr">
              <a:buNone/>
              <a:defRPr>
                <a:solidFill>
                  <a:schemeClr val="tx1">
                    <a:tint val="75000"/>
                  </a:schemeClr>
                </a:solidFill>
              </a:defRPr>
            </a:lvl8pPr>
            <a:lvl9pPr marL="4387639" indent="0" algn="ctr">
              <a:buNone/>
              <a:defRPr>
                <a:solidFill>
                  <a:schemeClr val="tx1">
                    <a:tint val="75000"/>
                  </a:schemeClr>
                </a:solidFill>
              </a:defRPr>
            </a:lvl9pPr>
          </a:lstStyle>
          <a:p>
            <a:r>
              <a:rPr lang="en-US" smtClean="0"/>
              <a:t>Click to edit Master subtitle style</a:t>
            </a:r>
            <a:endParaRPr lang="en-US" dirty="0"/>
          </a:p>
        </p:txBody>
      </p:sp>
      <p:sp>
        <p:nvSpPr>
          <p:cNvPr id="3" name="Text Placeholder 2"/>
          <p:cNvSpPr>
            <a:spLocks noGrp="1"/>
          </p:cNvSpPr>
          <p:nvPr>
            <p:ph type="body" sz="quarter" idx="10" hasCustomPrompt="1"/>
          </p:nvPr>
        </p:nvSpPr>
        <p:spPr>
          <a:xfrm>
            <a:off x="1774436" y="3476427"/>
            <a:ext cx="12397262" cy="1468094"/>
          </a:xfrm>
        </p:spPr>
        <p:txBody>
          <a:bodyPr anchor="ctr">
            <a:spAutoFit/>
          </a:bodyPr>
          <a:lstStyle>
            <a:lvl1pPr marL="0" indent="0" algn="r">
              <a:buFontTx/>
              <a:buNone/>
              <a:defRPr lang="en-US" sz="10600" kern="1200" dirty="0" smtClean="0">
                <a:solidFill>
                  <a:schemeClr val="accent2">
                    <a:alpha val="99000"/>
                  </a:schemeClr>
                </a:solidFill>
                <a:latin typeface="+mn-lt"/>
                <a:ea typeface="+mn-ea"/>
                <a:cs typeface="+mn-cs"/>
              </a:defRPr>
            </a:lvl1pPr>
            <a:lvl2pPr marL="552287" indent="0">
              <a:buFontTx/>
              <a:buNone/>
              <a:defRPr lang="en-US" sz="13900" kern="1200" dirty="0" smtClean="0">
                <a:solidFill>
                  <a:schemeClr val="accent2">
                    <a:alpha val="99000"/>
                  </a:schemeClr>
                </a:solidFill>
                <a:latin typeface="+mn-lt"/>
                <a:ea typeface="+mn-ea"/>
                <a:cs typeface="+mn-cs"/>
              </a:defRPr>
            </a:lvl2pPr>
            <a:lvl3pPr marL="1026490" indent="0">
              <a:buFontTx/>
              <a:buNone/>
              <a:defRPr lang="en-US" sz="13900" kern="1200" dirty="0" smtClean="0">
                <a:solidFill>
                  <a:schemeClr val="accent2">
                    <a:alpha val="99000"/>
                  </a:schemeClr>
                </a:solidFill>
                <a:latin typeface="+mn-lt"/>
                <a:ea typeface="+mn-ea"/>
                <a:cs typeface="+mn-cs"/>
              </a:defRPr>
            </a:lvl3pPr>
            <a:lvl4pPr marL="1510216" indent="0">
              <a:buFontTx/>
              <a:buNone/>
              <a:defRPr lang="en-US" sz="13900" kern="1200" dirty="0" smtClean="0">
                <a:solidFill>
                  <a:schemeClr val="accent2">
                    <a:alpha val="99000"/>
                  </a:schemeClr>
                </a:solidFill>
                <a:latin typeface="+mn-lt"/>
                <a:ea typeface="+mn-ea"/>
                <a:cs typeface="+mn-cs"/>
              </a:defRPr>
            </a:lvl4pPr>
            <a:lvl5pPr marL="1925382" indent="0">
              <a:buFontTx/>
              <a:buNone/>
              <a:defRPr lang="en-US" sz="13900" kern="1200" dirty="0">
                <a:solidFill>
                  <a:schemeClr val="accent2">
                    <a:alpha val="99000"/>
                  </a:schemeClr>
                </a:solidFill>
                <a:latin typeface="+mn-lt"/>
                <a:ea typeface="+mn-ea"/>
                <a:cs typeface="+mn-cs"/>
              </a:defRPr>
            </a:lvl5pPr>
          </a:lstStyle>
          <a:p>
            <a:pPr lvl="0"/>
            <a:r>
              <a:rPr lang="en-US" dirty="0" smtClean="0"/>
              <a:t>EDIT</a:t>
            </a:r>
            <a:endParaRPr lang="en-US" dirty="0"/>
          </a:p>
        </p:txBody>
      </p:sp>
    </p:spTree>
    <p:extLst>
      <p:ext uri="{BB962C8B-B14F-4D97-AF65-F5344CB8AC3E}">
        <p14:creationId xmlns:p14="http://schemas.microsoft.com/office/powerpoint/2010/main" val="141778057"/>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2542617" y="7257764"/>
            <a:ext cx="1646349" cy="524227"/>
          </a:xfrm>
          <a:prstGeom prst="rect">
            <a:avLst/>
          </a:prstGeom>
        </p:spPr>
      </p:pic>
      <p:pic>
        <p:nvPicPr>
          <p:cNvPr id="2051" name="Picture 3" descr="\\psf\Host\Volumes\EP File Share\Touch\ Archive\Project Dynamics MGX\Development\T1177\Artwork\Microsoft-Black.png"/>
          <p:cNvPicPr>
            <a:picLocks noChangeAspect="1" noChangeArrowheads="1"/>
          </p:cNvPicPr>
          <p:nvPr userDrawn="1"/>
        </p:nvPicPr>
        <p:blipFill>
          <a:blip r:embed="rId4">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a:stretch>
            <a:fillRect/>
          </a:stretch>
        </p:blipFill>
        <p:spPr bwMode="auto">
          <a:xfrm>
            <a:off x="3597291" y="2952759"/>
            <a:ext cx="7435821" cy="161174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userDrawn="1"/>
        </p:nvSpPr>
        <p:spPr bwMode="auto">
          <a:xfrm>
            <a:off x="3152775" y="2482273"/>
            <a:ext cx="8210550" cy="2447926"/>
          </a:xfrm>
          <a:prstGeom prst="rect">
            <a:avLst/>
          </a:prstGeom>
          <a:solidFill>
            <a:srgbClr val="FFFFFF">
              <a:alpha val="25000"/>
            </a:srgbClr>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79"/>
            <a:endParaRPr lang="en-US"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50100777"/>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2_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06862" y="523877"/>
            <a:ext cx="13681462" cy="533400"/>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06862" y="1438278"/>
            <a:ext cx="13681462" cy="160197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tretch>
            <a:fillRect/>
          </a:stretch>
        </p:blipFill>
        <p:spPr>
          <a:xfrm>
            <a:off x="12711566" y="7613934"/>
            <a:ext cx="1646349" cy="524227"/>
          </a:xfrm>
          <a:prstGeom prst="rect">
            <a:avLst/>
          </a:prstGeom>
        </p:spPr>
      </p:pic>
    </p:spTree>
    <p:extLst>
      <p:ext uri="{BB962C8B-B14F-4D97-AF65-F5344CB8AC3E}">
        <p14:creationId xmlns:p14="http://schemas.microsoft.com/office/powerpoint/2010/main" val="383857204"/>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6"/>
          <p:cNvSpPr>
            <a:spLocks noGrp="1" noChangeArrowheads="1"/>
          </p:cNvSpPr>
          <p:nvPr>
            <p:ph type="dt" sz="half" idx="10"/>
          </p:nvPr>
        </p:nvSpPr>
        <p:spPr>
          <a:ln/>
        </p:spPr>
        <p:txBody>
          <a:bodyPr/>
          <a:lstStyle>
            <a:lvl1pPr>
              <a:defRPr/>
            </a:lvl1pPr>
          </a:lstStyle>
          <a:p>
            <a:pPr>
              <a:defRPr/>
            </a:pPr>
            <a:endParaRPr lang="fr-FR">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fr-FR">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9B2A4CB0-272B-4F0D-8E29-4F1C5C122951}" type="slidenum">
              <a:rPr lang="fr-FR">
                <a:solidFill>
                  <a:srgbClr val="000000"/>
                </a:solidFill>
              </a:rPr>
              <a:pPr>
                <a:defRPr/>
              </a:pPr>
              <a:t>‹#›</a:t>
            </a:fld>
            <a:endParaRPr lang="fr-FR">
              <a:solidFill>
                <a:srgbClr val="000000"/>
              </a:solidFill>
            </a:endParaRPr>
          </a:p>
        </p:txBody>
      </p:sp>
    </p:spTree>
    <p:extLst>
      <p:ext uri="{BB962C8B-B14F-4D97-AF65-F5344CB8AC3E}">
        <p14:creationId xmlns:p14="http://schemas.microsoft.com/office/powerpoint/2010/main" val="4066974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2_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8" name="Group 7"/>
          <p:cNvGrpSpPr/>
          <p:nvPr/>
        </p:nvGrpSpPr>
        <p:grpSpPr>
          <a:xfrm>
            <a:off x="12888085" y="515394"/>
            <a:ext cx="1299462" cy="214946"/>
            <a:chOff x="3602038" y="1063626"/>
            <a:chExt cx="4365626" cy="722312"/>
          </a:xfrm>
        </p:grpSpPr>
        <p:sp>
          <p:nvSpPr>
            <p:cNvPr id="9" name="Freeform 8"/>
            <p:cNvSpPr>
              <a:spLocks/>
            </p:cNvSpPr>
            <p:nvPr/>
          </p:nvSpPr>
          <p:spPr bwMode="auto">
            <a:xfrm>
              <a:off x="3602038" y="1074738"/>
              <a:ext cx="884238" cy="679450"/>
            </a:xfrm>
            <a:custGeom>
              <a:avLst/>
              <a:gdLst>
                <a:gd name="T0" fmla="*/ 0 w 557"/>
                <a:gd name="T1" fmla="*/ 428 h 428"/>
                <a:gd name="T2" fmla="*/ 93 w 557"/>
                <a:gd name="T3" fmla="*/ 0 h 428"/>
                <a:gd name="T4" fmla="*/ 265 w 557"/>
                <a:gd name="T5" fmla="*/ 0 h 428"/>
                <a:gd name="T6" fmla="*/ 273 w 557"/>
                <a:gd name="T7" fmla="*/ 238 h 428"/>
                <a:gd name="T8" fmla="*/ 385 w 557"/>
                <a:gd name="T9" fmla="*/ 0 h 428"/>
                <a:gd name="T10" fmla="*/ 557 w 557"/>
                <a:gd name="T11" fmla="*/ 0 h 428"/>
                <a:gd name="T12" fmla="*/ 459 w 557"/>
                <a:gd name="T13" fmla="*/ 428 h 428"/>
                <a:gd name="T14" fmla="*/ 339 w 557"/>
                <a:gd name="T15" fmla="*/ 428 h 428"/>
                <a:gd name="T16" fmla="*/ 389 w 557"/>
                <a:gd name="T17" fmla="*/ 199 h 428"/>
                <a:gd name="T18" fmla="*/ 273 w 557"/>
                <a:gd name="T19" fmla="*/ 428 h 428"/>
                <a:gd name="T20" fmla="*/ 187 w 557"/>
                <a:gd name="T21" fmla="*/ 428 h 428"/>
                <a:gd name="T22" fmla="*/ 179 w 557"/>
                <a:gd name="T23" fmla="*/ 199 h 428"/>
                <a:gd name="T24" fmla="*/ 125 w 557"/>
                <a:gd name="T25" fmla="*/ 428 h 428"/>
                <a:gd name="T26" fmla="*/ 0 w 557"/>
                <a:gd name="T27" fmla="*/ 428 h 428"/>
                <a:gd name="T28" fmla="*/ 0 w 557"/>
                <a:gd name="T29" fmla="*/ 428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7" h="428">
                  <a:moveTo>
                    <a:pt x="0" y="428"/>
                  </a:moveTo>
                  <a:lnTo>
                    <a:pt x="93" y="0"/>
                  </a:lnTo>
                  <a:lnTo>
                    <a:pt x="265" y="0"/>
                  </a:lnTo>
                  <a:lnTo>
                    <a:pt x="273" y="238"/>
                  </a:lnTo>
                  <a:lnTo>
                    <a:pt x="385" y="0"/>
                  </a:lnTo>
                  <a:lnTo>
                    <a:pt x="557" y="0"/>
                  </a:lnTo>
                  <a:lnTo>
                    <a:pt x="459" y="428"/>
                  </a:lnTo>
                  <a:lnTo>
                    <a:pt x="339" y="428"/>
                  </a:lnTo>
                  <a:lnTo>
                    <a:pt x="389" y="199"/>
                  </a:lnTo>
                  <a:lnTo>
                    <a:pt x="273" y="428"/>
                  </a:lnTo>
                  <a:lnTo>
                    <a:pt x="187" y="428"/>
                  </a:lnTo>
                  <a:lnTo>
                    <a:pt x="179" y="199"/>
                  </a:lnTo>
                  <a:lnTo>
                    <a:pt x="125" y="428"/>
                  </a:lnTo>
                  <a:lnTo>
                    <a:pt x="0" y="428"/>
                  </a:lnTo>
                  <a:lnTo>
                    <a:pt x="0" y="428"/>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4510088" y="1074738"/>
              <a:ext cx="204788" cy="111125"/>
            </a:xfrm>
            <a:custGeom>
              <a:avLst/>
              <a:gdLst>
                <a:gd name="T0" fmla="*/ 0 w 129"/>
                <a:gd name="T1" fmla="*/ 70 h 70"/>
                <a:gd name="T2" fmla="*/ 113 w 129"/>
                <a:gd name="T3" fmla="*/ 70 h 70"/>
                <a:gd name="T4" fmla="*/ 129 w 129"/>
                <a:gd name="T5" fmla="*/ 0 h 70"/>
                <a:gd name="T6" fmla="*/ 16 w 129"/>
                <a:gd name="T7" fmla="*/ 0 h 70"/>
                <a:gd name="T8" fmla="*/ 0 w 129"/>
                <a:gd name="T9" fmla="*/ 70 h 70"/>
                <a:gd name="T10" fmla="*/ 0 w 129"/>
                <a:gd name="T11" fmla="*/ 70 h 70"/>
              </a:gdLst>
              <a:ahLst/>
              <a:cxnLst>
                <a:cxn ang="0">
                  <a:pos x="T0" y="T1"/>
                </a:cxn>
                <a:cxn ang="0">
                  <a:pos x="T2" y="T3"/>
                </a:cxn>
                <a:cxn ang="0">
                  <a:pos x="T4" y="T5"/>
                </a:cxn>
                <a:cxn ang="0">
                  <a:pos x="T6" y="T7"/>
                </a:cxn>
                <a:cxn ang="0">
                  <a:pos x="T8" y="T9"/>
                </a:cxn>
                <a:cxn ang="0">
                  <a:pos x="T10" y="T11"/>
                </a:cxn>
              </a:cxnLst>
              <a:rect l="0" t="0" r="r" b="b"/>
              <a:pathLst>
                <a:path w="129" h="70">
                  <a:moveTo>
                    <a:pt x="0" y="70"/>
                  </a:moveTo>
                  <a:lnTo>
                    <a:pt x="113" y="70"/>
                  </a:lnTo>
                  <a:lnTo>
                    <a:pt x="129" y="0"/>
                  </a:lnTo>
                  <a:lnTo>
                    <a:pt x="16" y="0"/>
                  </a:lnTo>
                  <a:lnTo>
                    <a:pt x="0" y="70"/>
                  </a:lnTo>
                  <a:lnTo>
                    <a:pt x="0" y="70"/>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4381501" y="1247776"/>
              <a:ext cx="296863" cy="506413"/>
            </a:xfrm>
            <a:custGeom>
              <a:avLst/>
              <a:gdLst>
                <a:gd name="T0" fmla="*/ 116 w 187"/>
                <a:gd name="T1" fmla="*/ 319 h 319"/>
                <a:gd name="T2" fmla="*/ 0 w 187"/>
                <a:gd name="T3" fmla="*/ 319 h 319"/>
                <a:gd name="T4" fmla="*/ 70 w 187"/>
                <a:gd name="T5" fmla="*/ 0 h 319"/>
                <a:gd name="T6" fmla="*/ 187 w 187"/>
                <a:gd name="T7" fmla="*/ 0 h 319"/>
                <a:gd name="T8" fmla="*/ 116 w 187"/>
                <a:gd name="T9" fmla="*/ 319 h 319"/>
                <a:gd name="T10" fmla="*/ 116 w 187"/>
                <a:gd name="T11" fmla="*/ 319 h 319"/>
              </a:gdLst>
              <a:ahLst/>
              <a:cxnLst>
                <a:cxn ang="0">
                  <a:pos x="T0" y="T1"/>
                </a:cxn>
                <a:cxn ang="0">
                  <a:pos x="T2" y="T3"/>
                </a:cxn>
                <a:cxn ang="0">
                  <a:pos x="T4" y="T5"/>
                </a:cxn>
                <a:cxn ang="0">
                  <a:pos x="T6" y="T7"/>
                </a:cxn>
                <a:cxn ang="0">
                  <a:pos x="T8" y="T9"/>
                </a:cxn>
                <a:cxn ang="0">
                  <a:pos x="T10" y="T11"/>
                </a:cxn>
              </a:cxnLst>
              <a:rect l="0" t="0" r="r" b="b"/>
              <a:pathLst>
                <a:path w="187" h="319">
                  <a:moveTo>
                    <a:pt x="116" y="319"/>
                  </a:moveTo>
                  <a:lnTo>
                    <a:pt x="0" y="319"/>
                  </a:lnTo>
                  <a:lnTo>
                    <a:pt x="70" y="0"/>
                  </a:lnTo>
                  <a:lnTo>
                    <a:pt x="187" y="0"/>
                  </a:lnTo>
                  <a:lnTo>
                    <a:pt x="116" y="319"/>
                  </a:lnTo>
                  <a:lnTo>
                    <a:pt x="116" y="31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5148263" y="1241426"/>
              <a:ext cx="431800" cy="512763"/>
            </a:xfrm>
            <a:custGeom>
              <a:avLst/>
              <a:gdLst>
                <a:gd name="T0" fmla="*/ 19 w 70"/>
                <a:gd name="T1" fmla="*/ 1 h 83"/>
                <a:gd name="T2" fmla="*/ 45 w 70"/>
                <a:gd name="T3" fmla="*/ 1 h 83"/>
                <a:gd name="T4" fmla="*/ 43 w 70"/>
                <a:gd name="T5" fmla="*/ 12 h 83"/>
                <a:gd name="T6" fmla="*/ 56 w 70"/>
                <a:gd name="T7" fmla="*/ 2 h 83"/>
                <a:gd name="T8" fmla="*/ 70 w 70"/>
                <a:gd name="T9" fmla="*/ 0 h 83"/>
                <a:gd name="T10" fmla="*/ 64 w 70"/>
                <a:gd name="T11" fmla="*/ 27 h 83"/>
                <a:gd name="T12" fmla="*/ 35 w 70"/>
                <a:gd name="T13" fmla="*/ 54 h 83"/>
                <a:gd name="T14" fmla="*/ 28 w 70"/>
                <a:gd name="T15" fmla="*/ 83 h 83"/>
                <a:gd name="T16" fmla="*/ 0 w 70"/>
                <a:gd name="T17" fmla="*/ 83 h 83"/>
                <a:gd name="T18" fmla="*/ 19 w 70"/>
                <a:gd name="T1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83">
                  <a:moveTo>
                    <a:pt x="19" y="1"/>
                  </a:moveTo>
                  <a:cubicBezTo>
                    <a:pt x="45" y="1"/>
                    <a:pt x="45" y="1"/>
                    <a:pt x="45" y="1"/>
                  </a:cubicBezTo>
                  <a:cubicBezTo>
                    <a:pt x="43" y="12"/>
                    <a:pt x="43" y="12"/>
                    <a:pt x="43" y="12"/>
                  </a:cubicBezTo>
                  <a:cubicBezTo>
                    <a:pt x="46" y="7"/>
                    <a:pt x="51" y="4"/>
                    <a:pt x="56" y="2"/>
                  </a:cubicBezTo>
                  <a:cubicBezTo>
                    <a:pt x="61" y="1"/>
                    <a:pt x="65" y="0"/>
                    <a:pt x="70" y="0"/>
                  </a:cubicBezTo>
                  <a:cubicBezTo>
                    <a:pt x="64" y="27"/>
                    <a:pt x="64" y="27"/>
                    <a:pt x="64" y="27"/>
                  </a:cubicBezTo>
                  <a:cubicBezTo>
                    <a:pt x="62" y="27"/>
                    <a:pt x="41" y="23"/>
                    <a:pt x="35" y="54"/>
                  </a:cubicBezTo>
                  <a:cubicBezTo>
                    <a:pt x="28" y="83"/>
                    <a:pt x="28" y="83"/>
                    <a:pt x="28" y="83"/>
                  </a:cubicBezTo>
                  <a:cubicBezTo>
                    <a:pt x="0" y="83"/>
                    <a:pt x="0" y="83"/>
                    <a:pt x="0" y="83"/>
                  </a:cubicBezTo>
                  <a:cubicBezTo>
                    <a:pt x="19" y="1"/>
                    <a:pt x="19" y="1"/>
                    <a:pt x="19" y="1"/>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4510088" y="1217613"/>
              <a:ext cx="700088" cy="555625"/>
            </a:xfrm>
            <a:custGeom>
              <a:avLst/>
              <a:gdLst>
                <a:gd name="T0" fmla="*/ 106 w 113"/>
                <a:gd name="T1" fmla="*/ 57 h 90"/>
                <a:gd name="T2" fmla="*/ 56 w 113"/>
                <a:gd name="T3" fmla="*/ 90 h 90"/>
                <a:gd name="T4" fmla="*/ 77 w 113"/>
                <a:gd name="T5" fmla="*/ 3 h 90"/>
                <a:gd name="T6" fmla="*/ 111 w 113"/>
                <a:gd name="T7" fmla="*/ 36 h 90"/>
                <a:gd name="T8" fmla="*/ 80 w 113"/>
                <a:gd name="T9" fmla="*/ 36 h 90"/>
                <a:gd name="T10" fmla="*/ 72 w 113"/>
                <a:gd name="T11" fmla="*/ 23 h 90"/>
                <a:gd name="T12" fmla="*/ 61 w 113"/>
                <a:gd name="T13" fmla="*/ 69 h 90"/>
                <a:gd name="T14" fmla="*/ 75 w 113"/>
                <a:gd name="T15" fmla="*/ 57 h 90"/>
                <a:gd name="T16" fmla="*/ 106 w 113"/>
                <a:gd name="T17"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0">
                  <a:moveTo>
                    <a:pt x="106" y="57"/>
                  </a:moveTo>
                  <a:cubicBezTo>
                    <a:pt x="106" y="58"/>
                    <a:pt x="97" y="90"/>
                    <a:pt x="56" y="90"/>
                  </a:cubicBezTo>
                  <a:cubicBezTo>
                    <a:pt x="0" y="88"/>
                    <a:pt x="15" y="0"/>
                    <a:pt x="77" y="3"/>
                  </a:cubicBezTo>
                  <a:cubicBezTo>
                    <a:pt x="113" y="5"/>
                    <a:pt x="111" y="35"/>
                    <a:pt x="111" y="36"/>
                  </a:cubicBezTo>
                  <a:cubicBezTo>
                    <a:pt x="80" y="36"/>
                    <a:pt x="80" y="36"/>
                    <a:pt x="80" y="36"/>
                  </a:cubicBezTo>
                  <a:cubicBezTo>
                    <a:pt x="80" y="35"/>
                    <a:pt x="81" y="22"/>
                    <a:pt x="72" y="23"/>
                  </a:cubicBezTo>
                  <a:cubicBezTo>
                    <a:pt x="54" y="23"/>
                    <a:pt x="41" y="68"/>
                    <a:pt x="61" y="69"/>
                  </a:cubicBezTo>
                  <a:cubicBezTo>
                    <a:pt x="70" y="69"/>
                    <a:pt x="74" y="58"/>
                    <a:pt x="75" y="57"/>
                  </a:cubicBezTo>
                  <a:cubicBezTo>
                    <a:pt x="106" y="57"/>
                    <a:pt x="106" y="57"/>
                    <a:pt x="106" y="5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noEditPoints="1"/>
            </p:cNvSpPr>
            <p:nvPr/>
          </p:nvSpPr>
          <p:spPr bwMode="auto">
            <a:xfrm>
              <a:off x="6427788" y="1211263"/>
              <a:ext cx="846138" cy="574675"/>
            </a:xfrm>
            <a:custGeom>
              <a:avLst/>
              <a:gdLst>
                <a:gd name="T0" fmla="*/ 60 w 137"/>
                <a:gd name="T1" fmla="*/ 91 h 93"/>
                <a:gd name="T2" fmla="*/ 79 w 137"/>
                <a:gd name="T3" fmla="*/ 3 h 93"/>
                <a:gd name="T4" fmla="*/ 60 w 137"/>
                <a:gd name="T5" fmla="*/ 91 h 93"/>
                <a:gd name="T6" fmla="*/ 77 w 137"/>
                <a:gd name="T7" fmla="*/ 22 h 93"/>
                <a:gd name="T8" fmla="*/ 61 w 137"/>
                <a:gd name="T9" fmla="*/ 70 h 93"/>
                <a:gd name="T10" fmla="*/ 77 w 137"/>
                <a:gd name="T11" fmla="*/ 22 h 93"/>
              </a:gdLst>
              <a:ahLst/>
              <a:cxnLst>
                <a:cxn ang="0">
                  <a:pos x="T0" y="T1"/>
                </a:cxn>
                <a:cxn ang="0">
                  <a:pos x="T2" y="T3"/>
                </a:cxn>
                <a:cxn ang="0">
                  <a:pos x="T4" y="T5"/>
                </a:cxn>
                <a:cxn ang="0">
                  <a:pos x="T6" y="T7"/>
                </a:cxn>
                <a:cxn ang="0">
                  <a:pos x="T8" y="T9"/>
                </a:cxn>
                <a:cxn ang="0">
                  <a:pos x="T10" y="T11"/>
                </a:cxn>
              </a:cxnLst>
              <a:rect l="0" t="0" r="r" b="b"/>
              <a:pathLst>
                <a:path w="137" h="93">
                  <a:moveTo>
                    <a:pt x="60" y="91"/>
                  </a:moveTo>
                  <a:cubicBezTo>
                    <a:pt x="0" y="88"/>
                    <a:pt x="18" y="0"/>
                    <a:pt x="79" y="3"/>
                  </a:cubicBezTo>
                  <a:cubicBezTo>
                    <a:pt x="137" y="6"/>
                    <a:pt x="120" y="93"/>
                    <a:pt x="60" y="91"/>
                  </a:cubicBezTo>
                  <a:close/>
                  <a:moveTo>
                    <a:pt x="77" y="22"/>
                  </a:moveTo>
                  <a:cubicBezTo>
                    <a:pt x="57" y="18"/>
                    <a:pt x="43" y="66"/>
                    <a:pt x="61" y="70"/>
                  </a:cubicBezTo>
                  <a:cubicBezTo>
                    <a:pt x="82" y="74"/>
                    <a:pt x="97" y="26"/>
                    <a:pt x="77" y="22"/>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7126288" y="1063626"/>
              <a:ext cx="655638" cy="703263"/>
            </a:xfrm>
            <a:custGeom>
              <a:avLst/>
              <a:gdLst>
                <a:gd name="T0" fmla="*/ 59 w 106"/>
                <a:gd name="T1" fmla="*/ 18 h 114"/>
                <a:gd name="T2" fmla="*/ 48 w 106"/>
                <a:gd name="T3" fmla="*/ 28 h 114"/>
                <a:gd name="T4" fmla="*/ 47 w 106"/>
                <a:gd name="T5" fmla="*/ 30 h 114"/>
                <a:gd name="T6" fmla="*/ 64 w 106"/>
                <a:gd name="T7" fmla="*/ 30 h 114"/>
                <a:gd name="T8" fmla="*/ 69 w 106"/>
                <a:gd name="T9" fmla="*/ 11 h 114"/>
                <a:gd name="T10" fmla="*/ 96 w 106"/>
                <a:gd name="T11" fmla="*/ 11 h 114"/>
                <a:gd name="T12" fmla="*/ 92 w 106"/>
                <a:gd name="T13" fmla="*/ 30 h 114"/>
                <a:gd name="T14" fmla="*/ 106 w 106"/>
                <a:gd name="T15" fmla="*/ 30 h 114"/>
                <a:gd name="T16" fmla="*/ 101 w 106"/>
                <a:gd name="T17" fmla="*/ 49 h 114"/>
                <a:gd name="T18" fmla="*/ 87 w 106"/>
                <a:gd name="T19" fmla="*/ 49 h 114"/>
                <a:gd name="T20" fmla="*/ 80 w 106"/>
                <a:gd name="T21" fmla="*/ 85 h 114"/>
                <a:gd name="T22" fmla="*/ 79 w 106"/>
                <a:gd name="T23" fmla="*/ 91 h 114"/>
                <a:gd name="T24" fmla="*/ 92 w 106"/>
                <a:gd name="T25" fmla="*/ 93 h 114"/>
                <a:gd name="T26" fmla="*/ 88 w 106"/>
                <a:gd name="T27" fmla="*/ 112 h 114"/>
                <a:gd name="T28" fmla="*/ 56 w 106"/>
                <a:gd name="T29" fmla="*/ 109 h 114"/>
                <a:gd name="T30" fmla="*/ 51 w 106"/>
                <a:gd name="T31" fmla="*/ 91 h 114"/>
                <a:gd name="T32" fmla="*/ 60 w 106"/>
                <a:gd name="T33" fmla="*/ 49 h 114"/>
                <a:gd name="T34" fmla="*/ 44 w 106"/>
                <a:gd name="T35" fmla="*/ 49 h 114"/>
                <a:gd name="T36" fmla="*/ 30 w 106"/>
                <a:gd name="T37" fmla="*/ 112 h 114"/>
                <a:gd name="T38" fmla="*/ 1 w 106"/>
                <a:gd name="T39" fmla="*/ 112 h 114"/>
                <a:gd name="T40" fmla="*/ 15 w 106"/>
                <a:gd name="T41" fmla="*/ 49 h 114"/>
                <a:gd name="T42" fmla="*/ 0 w 106"/>
                <a:gd name="T43" fmla="*/ 49 h 114"/>
                <a:gd name="T44" fmla="*/ 4 w 106"/>
                <a:gd name="T45" fmla="*/ 30 h 114"/>
                <a:gd name="T46" fmla="*/ 18 w 106"/>
                <a:gd name="T47" fmla="*/ 30 h 114"/>
                <a:gd name="T48" fmla="*/ 30 w 106"/>
                <a:gd name="T49" fmla="*/ 7 h 114"/>
                <a:gd name="T50" fmla="*/ 62 w 106"/>
                <a:gd name="T51" fmla="*/ 3 h 114"/>
                <a:gd name="T52" fmla="*/ 59 w 106"/>
                <a:gd name="T53" fmla="*/ 1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 h="114">
                  <a:moveTo>
                    <a:pt x="59" y="18"/>
                  </a:moveTo>
                  <a:cubicBezTo>
                    <a:pt x="50" y="18"/>
                    <a:pt x="49" y="22"/>
                    <a:pt x="48" y="28"/>
                  </a:cubicBezTo>
                  <a:cubicBezTo>
                    <a:pt x="47" y="30"/>
                    <a:pt x="47" y="30"/>
                    <a:pt x="47" y="30"/>
                  </a:cubicBezTo>
                  <a:cubicBezTo>
                    <a:pt x="64" y="30"/>
                    <a:pt x="64" y="30"/>
                    <a:pt x="64" y="30"/>
                  </a:cubicBezTo>
                  <a:cubicBezTo>
                    <a:pt x="69" y="11"/>
                    <a:pt x="69" y="11"/>
                    <a:pt x="69" y="11"/>
                  </a:cubicBezTo>
                  <a:cubicBezTo>
                    <a:pt x="96" y="11"/>
                    <a:pt x="96" y="11"/>
                    <a:pt x="96" y="11"/>
                  </a:cubicBezTo>
                  <a:cubicBezTo>
                    <a:pt x="92" y="30"/>
                    <a:pt x="92" y="30"/>
                    <a:pt x="92" y="30"/>
                  </a:cubicBezTo>
                  <a:cubicBezTo>
                    <a:pt x="106" y="30"/>
                    <a:pt x="106" y="30"/>
                    <a:pt x="106" y="30"/>
                  </a:cubicBezTo>
                  <a:cubicBezTo>
                    <a:pt x="101" y="49"/>
                    <a:pt x="101" y="49"/>
                    <a:pt x="101" y="49"/>
                  </a:cubicBezTo>
                  <a:cubicBezTo>
                    <a:pt x="87" y="49"/>
                    <a:pt x="87" y="49"/>
                    <a:pt x="87" y="49"/>
                  </a:cubicBezTo>
                  <a:cubicBezTo>
                    <a:pt x="80" y="85"/>
                    <a:pt x="80" y="85"/>
                    <a:pt x="80" y="85"/>
                  </a:cubicBezTo>
                  <a:cubicBezTo>
                    <a:pt x="79" y="87"/>
                    <a:pt x="79" y="89"/>
                    <a:pt x="79" y="91"/>
                  </a:cubicBezTo>
                  <a:cubicBezTo>
                    <a:pt x="81" y="94"/>
                    <a:pt x="92" y="93"/>
                    <a:pt x="92" y="93"/>
                  </a:cubicBezTo>
                  <a:cubicBezTo>
                    <a:pt x="88" y="112"/>
                    <a:pt x="88" y="112"/>
                    <a:pt x="88" y="112"/>
                  </a:cubicBezTo>
                  <a:cubicBezTo>
                    <a:pt x="88" y="112"/>
                    <a:pt x="64" y="114"/>
                    <a:pt x="56" y="109"/>
                  </a:cubicBezTo>
                  <a:cubicBezTo>
                    <a:pt x="52" y="106"/>
                    <a:pt x="49" y="101"/>
                    <a:pt x="51" y="91"/>
                  </a:cubicBezTo>
                  <a:cubicBezTo>
                    <a:pt x="60" y="49"/>
                    <a:pt x="60" y="49"/>
                    <a:pt x="60" y="49"/>
                  </a:cubicBezTo>
                  <a:cubicBezTo>
                    <a:pt x="44" y="49"/>
                    <a:pt x="44" y="49"/>
                    <a:pt x="44" y="49"/>
                  </a:cubicBezTo>
                  <a:cubicBezTo>
                    <a:pt x="30" y="112"/>
                    <a:pt x="30" y="112"/>
                    <a:pt x="30" y="112"/>
                  </a:cubicBezTo>
                  <a:cubicBezTo>
                    <a:pt x="1" y="112"/>
                    <a:pt x="1" y="112"/>
                    <a:pt x="1" y="112"/>
                  </a:cubicBezTo>
                  <a:cubicBezTo>
                    <a:pt x="15" y="49"/>
                    <a:pt x="15" y="49"/>
                    <a:pt x="15" y="49"/>
                  </a:cubicBezTo>
                  <a:cubicBezTo>
                    <a:pt x="0" y="49"/>
                    <a:pt x="0" y="49"/>
                    <a:pt x="0" y="49"/>
                  </a:cubicBezTo>
                  <a:cubicBezTo>
                    <a:pt x="4" y="30"/>
                    <a:pt x="4" y="30"/>
                    <a:pt x="4" y="30"/>
                  </a:cubicBezTo>
                  <a:cubicBezTo>
                    <a:pt x="18" y="30"/>
                    <a:pt x="18" y="30"/>
                    <a:pt x="18" y="30"/>
                  </a:cubicBezTo>
                  <a:cubicBezTo>
                    <a:pt x="21" y="20"/>
                    <a:pt x="23" y="13"/>
                    <a:pt x="30" y="7"/>
                  </a:cubicBezTo>
                  <a:cubicBezTo>
                    <a:pt x="39" y="0"/>
                    <a:pt x="62" y="3"/>
                    <a:pt x="62" y="3"/>
                  </a:cubicBezTo>
                  <a:cubicBezTo>
                    <a:pt x="59" y="18"/>
                    <a:pt x="59" y="18"/>
                    <a:pt x="59" y="18"/>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noEditPoints="1"/>
            </p:cNvSpPr>
            <p:nvPr/>
          </p:nvSpPr>
          <p:spPr bwMode="auto">
            <a:xfrm>
              <a:off x="5338763" y="1211263"/>
              <a:ext cx="1274763" cy="568325"/>
            </a:xfrm>
            <a:custGeom>
              <a:avLst/>
              <a:gdLst>
                <a:gd name="T0" fmla="*/ 85 w 206"/>
                <a:gd name="T1" fmla="*/ 60 h 92"/>
                <a:gd name="T2" fmla="*/ 141 w 206"/>
                <a:gd name="T3" fmla="*/ 60 h 92"/>
                <a:gd name="T4" fmla="*/ 154 w 206"/>
                <a:gd name="T5" fmla="*/ 72 h 92"/>
                <a:gd name="T6" fmla="*/ 154 w 206"/>
                <a:gd name="T7" fmla="*/ 56 h 92"/>
                <a:gd name="T8" fmla="*/ 121 w 206"/>
                <a:gd name="T9" fmla="*/ 27 h 92"/>
                <a:gd name="T10" fmla="*/ 164 w 206"/>
                <a:gd name="T11" fmla="*/ 3 h 92"/>
                <a:gd name="T12" fmla="*/ 199 w 206"/>
                <a:gd name="T13" fmla="*/ 30 h 92"/>
                <a:gd name="T14" fmla="*/ 170 w 206"/>
                <a:gd name="T15" fmla="*/ 30 h 92"/>
                <a:gd name="T16" fmla="*/ 161 w 206"/>
                <a:gd name="T17" fmla="*/ 20 h 92"/>
                <a:gd name="T18" fmla="*/ 159 w 206"/>
                <a:gd name="T19" fmla="*/ 33 h 92"/>
                <a:gd name="T20" fmla="*/ 196 w 206"/>
                <a:gd name="T21" fmla="*/ 59 h 92"/>
                <a:gd name="T22" fmla="*/ 150 w 206"/>
                <a:gd name="T23" fmla="*/ 91 h 92"/>
                <a:gd name="T24" fmla="*/ 109 w 206"/>
                <a:gd name="T25" fmla="*/ 63 h 92"/>
                <a:gd name="T26" fmla="*/ 60 w 206"/>
                <a:gd name="T27" fmla="*/ 91 h 92"/>
                <a:gd name="T28" fmla="*/ 79 w 206"/>
                <a:gd name="T29" fmla="*/ 3 h 92"/>
                <a:gd name="T30" fmla="*/ 115 w 206"/>
                <a:gd name="T31" fmla="*/ 47 h 92"/>
                <a:gd name="T32" fmla="*/ 113 w 206"/>
                <a:gd name="T33" fmla="*/ 51 h 92"/>
                <a:gd name="T34" fmla="*/ 85 w 206"/>
                <a:gd name="T35" fmla="*/ 60 h 92"/>
                <a:gd name="T36" fmla="*/ 77 w 206"/>
                <a:gd name="T37" fmla="*/ 22 h 92"/>
                <a:gd name="T38" fmla="*/ 62 w 206"/>
                <a:gd name="T39" fmla="*/ 70 h 92"/>
                <a:gd name="T40" fmla="*/ 77 w 206"/>
                <a:gd name="T41" fmla="*/ 2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6" h="92">
                  <a:moveTo>
                    <a:pt x="85" y="60"/>
                  </a:moveTo>
                  <a:cubicBezTo>
                    <a:pt x="141" y="60"/>
                    <a:pt x="141" y="60"/>
                    <a:pt x="141" y="60"/>
                  </a:cubicBezTo>
                  <a:cubicBezTo>
                    <a:pt x="141" y="60"/>
                    <a:pt x="136" y="72"/>
                    <a:pt x="154" y="72"/>
                  </a:cubicBezTo>
                  <a:cubicBezTo>
                    <a:pt x="166" y="72"/>
                    <a:pt x="170" y="59"/>
                    <a:pt x="154" y="56"/>
                  </a:cubicBezTo>
                  <a:cubicBezTo>
                    <a:pt x="147" y="54"/>
                    <a:pt x="118" y="50"/>
                    <a:pt x="121" y="27"/>
                  </a:cubicBezTo>
                  <a:cubicBezTo>
                    <a:pt x="124" y="9"/>
                    <a:pt x="143" y="3"/>
                    <a:pt x="164" y="3"/>
                  </a:cubicBezTo>
                  <a:cubicBezTo>
                    <a:pt x="206" y="4"/>
                    <a:pt x="198" y="29"/>
                    <a:pt x="199" y="30"/>
                  </a:cubicBezTo>
                  <a:cubicBezTo>
                    <a:pt x="170" y="30"/>
                    <a:pt x="170" y="30"/>
                    <a:pt x="170" y="30"/>
                  </a:cubicBezTo>
                  <a:cubicBezTo>
                    <a:pt x="170" y="30"/>
                    <a:pt x="173" y="20"/>
                    <a:pt x="161" y="20"/>
                  </a:cubicBezTo>
                  <a:cubicBezTo>
                    <a:pt x="149" y="20"/>
                    <a:pt x="146" y="30"/>
                    <a:pt x="159" y="33"/>
                  </a:cubicBezTo>
                  <a:cubicBezTo>
                    <a:pt x="176" y="37"/>
                    <a:pt x="195" y="37"/>
                    <a:pt x="196" y="59"/>
                  </a:cubicBezTo>
                  <a:cubicBezTo>
                    <a:pt x="196" y="64"/>
                    <a:pt x="193" y="92"/>
                    <a:pt x="150" y="91"/>
                  </a:cubicBezTo>
                  <a:cubicBezTo>
                    <a:pt x="110" y="90"/>
                    <a:pt x="108" y="72"/>
                    <a:pt x="109" y="63"/>
                  </a:cubicBezTo>
                  <a:cubicBezTo>
                    <a:pt x="102" y="78"/>
                    <a:pt x="84" y="92"/>
                    <a:pt x="60" y="91"/>
                  </a:cubicBezTo>
                  <a:cubicBezTo>
                    <a:pt x="0" y="89"/>
                    <a:pt x="18" y="0"/>
                    <a:pt x="79" y="3"/>
                  </a:cubicBezTo>
                  <a:cubicBezTo>
                    <a:pt x="107" y="5"/>
                    <a:pt x="118" y="26"/>
                    <a:pt x="115" y="47"/>
                  </a:cubicBezTo>
                  <a:cubicBezTo>
                    <a:pt x="114" y="50"/>
                    <a:pt x="114" y="51"/>
                    <a:pt x="113" y="51"/>
                  </a:cubicBezTo>
                  <a:cubicBezTo>
                    <a:pt x="85" y="60"/>
                    <a:pt x="85" y="60"/>
                    <a:pt x="85" y="60"/>
                  </a:cubicBezTo>
                  <a:close/>
                  <a:moveTo>
                    <a:pt x="77" y="22"/>
                  </a:moveTo>
                  <a:cubicBezTo>
                    <a:pt x="58" y="18"/>
                    <a:pt x="43" y="66"/>
                    <a:pt x="62" y="70"/>
                  </a:cubicBezTo>
                  <a:cubicBezTo>
                    <a:pt x="83" y="74"/>
                    <a:pt x="97" y="26"/>
                    <a:pt x="77" y="22"/>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noEditPoints="1"/>
            </p:cNvSpPr>
            <p:nvPr/>
          </p:nvSpPr>
          <p:spPr bwMode="auto">
            <a:xfrm>
              <a:off x="7794626" y="1247776"/>
              <a:ext cx="173038" cy="130175"/>
            </a:xfrm>
            <a:custGeom>
              <a:avLst/>
              <a:gdLst>
                <a:gd name="T0" fmla="*/ 14 w 28"/>
                <a:gd name="T1" fmla="*/ 0 h 21"/>
                <a:gd name="T2" fmla="*/ 14 w 28"/>
                <a:gd name="T3" fmla="*/ 21 h 21"/>
                <a:gd name="T4" fmla="*/ 14 w 28"/>
                <a:gd name="T5" fmla="*/ 0 h 21"/>
                <a:gd name="T6" fmla="*/ 14 w 28"/>
                <a:gd name="T7" fmla="*/ 2 h 21"/>
                <a:gd name="T8" fmla="*/ 14 w 28"/>
                <a:gd name="T9" fmla="*/ 19 h 21"/>
                <a:gd name="T10" fmla="*/ 14 w 28"/>
                <a:gd name="T11" fmla="*/ 2 h 21"/>
                <a:gd name="T12" fmla="*/ 16 w 28"/>
                <a:gd name="T13" fmla="*/ 12 h 21"/>
                <a:gd name="T14" fmla="*/ 18 w 28"/>
                <a:gd name="T15" fmla="*/ 16 h 21"/>
                <a:gd name="T16" fmla="*/ 15 w 28"/>
                <a:gd name="T17" fmla="*/ 16 h 21"/>
                <a:gd name="T18" fmla="*/ 14 w 28"/>
                <a:gd name="T19" fmla="*/ 12 h 21"/>
                <a:gd name="T20" fmla="*/ 12 w 28"/>
                <a:gd name="T21" fmla="*/ 12 h 21"/>
                <a:gd name="T22" fmla="*/ 12 w 28"/>
                <a:gd name="T23" fmla="*/ 17 h 21"/>
                <a:gd name="T24" fmla="*/ 9 w 28"/>
                <a:gd name="T25" fmla="*/ 17 h 21"/>
                <a:gd name="T26" fmla="*/ 11 w 28"/>
                <a:gd name="T27" fmla="*/ 5 h 21"/>
                <a:gd name="T28" fmla="*/ 16 w 28"/>
                <a:gd name="T29" fmla="*/ 5 h 21"/>
                <a:gd name="T30" fmla="*/ 19 w 28"/>
                <a:gd name="T31" fmla="*/ 9 h 21"/>
                <a:gd name="T32" fmla="*/ 16 w 28"/>
                <a:gd name="T33" fmla="*/ 12 h 21"/>
                <a:gd name="T34" fmla="*/ 15 w 28"/>
                <a:gd name="T35" fmla="*/ 7 h 21"/>
                <a:gd name="T36" fmla="*/ 13 w 28"/>
                <a:gd name="T37" fmla="*/ 7 h 21"/>
                <a:gd name="T38" fmla="*/ 13 w 28"/>
                <a:gd name="T39" fmla="*/ 11 h 21"/>
                <a:gd name="T40" fmla="*/ 15 w 28"/>
                <a:gd name="T41" fmla="*/ 11 h 21"/>
                <a:gd name="T42" fmla="*/ 17 w 28"/>
                <a:gd name="T43" fmla="*/ 9 h 21"/>
                <a:gd name="T44" fmla="*/ 15 w 28"/>
                <a:gd name="T45"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21">
                  <a:moveTo>
                    <a:pt x="14" y="0"/>
                  </a:moveTo>
                  <a:cubicBezTo>
                    <a:pt x="28" y="0"/>
                    <a:pt x="28" y="21"/>
                    <a:pt x="14" y="21"/>
                  </a:cubicBezTo>
                  <a:cubicBezTo>
                    <a:pt x="0" y="21"/>
                    <a:pt x="0" y="0"/>
                    <a:pt x="14" y="0"/>
                  </a:cubicBezTo>
                  <a:close/>
                  <a:moveTo>
                    <a:pt x="14" y="2"/>
                  </a:moveTo>
                  <a:cubicBezTo>
                    <a:pt x="2" y="2"/>
                    <a:pt x="2" y="19"/>
                    <a:pt x="14" y="19"/>
                  </a:cubicBezTo>
                  <a:cubicBezTo>
                    <a:pt x="26" y="19"/>
                    <a:pt x="26" y="2"/>
                    <a:pt x="14" y="2"/>
                  </a:cubicBezTo>
                  <a:close/>
                  <a:moveTo>
                    <a:pt x="16" y="12"/>
                  </a:moveTo>
                  <a:cubicBezTo>
                    <a:pt x="18" y="16"/>
                    <a:pt x="18" y="16"/>
                    <a:pt x="18" y="16"/>
                  </a:cubicBezTo>
                  <a:cubicBezTo>
                    <a:pt x="15" y="16"/>
                    <a:pt x="15" y="16"/>
                    <a:pt x="15" y="16"/>
                  </a:cubicBezTo>
                  <a:cubicBezTo>
                    <a:pt x="14" y="12"/>
                    <a:pt x="14" y="12"/>
                    <a:pt x="14" y="12"/>
                  </a:cubicBezTo>
                  <a:cubicBezTo>
                    <a:pt x="12" y="12"/>
                    <a:pt x="12" y="12"/>
                    <a:pt x="12" y="12"/>
                  </a:cubicBezTo>
                  <a:cubicBezTo>
                    <a:pt x="12" y="17"/>
                    <a:pt x="12" y="17"/>
                    <a:pt x="12" y="17"/>
                  </a:cubicBezTo>
                  <a:cubicBezTo>
                    <a:pt x="9" y="17"/>
                    <a:pt x="9" y="17"/>
                    <a:pt x="9" y="17"/>
                  </a:cubicBezTo>
                  <a:cubicBezTo>
                    <a:pt x="11" y="5"/>
                    <a:pt x="11" y="5"/>
                    <a:pt x="11" y="5"/>
                  </a:cubicBezTo>
                  <a:cubicBezTo>
                    <a:pt x="16" y="5"/>
                    <a:pt x="16" y="5"/>
                    <a:pt x="16" y="5"/>
                  </a:cubicBezTo>
                  <a:cubicBezTo>
                    <a:pt x="16" y="5"/>
                    <a:pt x="19" y="6"/>
                    <a:pt x="19" y="9"/>
                  </a:cubicBezTo>
                  <a:cubicBezTo>
                    <a:pt x="19" y="12"/>
                    <a:pt x="16" y="12"/>
                    <a:pt x="16" y="12"/>
                  </a:cubicBezTo>
                  <a:close/>
                  <a:moveTo>
                    <a:pt x="15" y="7"/>
                  </a:moveTo>
                  <a:cubicBezTo>
                    <a:pt x="13" y="7"/>
                    <a:pt x="13" y="7"/>
                    <a:pt x="13" y="7"/>
                  </a:cubicBezTo>
                  <a:cubicBezTo>
                    <a:pt x="13" y="11"/>
                    <a:pt x="13" y="11"/>
                    <a:pt x="13" y="11"/>
                  </a:cubicBezTo>
                  <a:cubicBezTo>
                    <a:pt x="15" y="11"/>
                    <a:pt x="15" y="11"/>
                    <a:pt x="15" y="11"/>
                  </a:cubicBezTo>
                  <a:cubicBezTo>
                    <a:pt x="15" y="11"/>
                    <a:pt x="17" y="11"/>
                    <a:pt x="17" y="9"/>
                  </a:cubicBezTo>
                  <a:cubicBezTo>
                    <a:pt x="17" y="7"/>
                    <a:pt x="15" y="7"/>
                    <a:pt x="15" y="7"/>
                  </a:cubicBez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5920489" y="2345374"/>
            <a:ext cx="8267851" cy="1162602"/>
          </a:xfrm>
        </p:spPr>
        <p:txBody>
          <a:bodyPr anchor="b">
            <a:noAutofit/>
          </a:bodyPr>
          <a:lstStyle>
            <a:lvl1pPr>
              <a:lnSpc>
                <a:spcPct val="90000"/>
              </a:lnSpc>
              <a:defRPr sz="4900" baseline="0"/>
            </a:lvl1pPr>
          </a:lstStyle>
          <a:p>
            <a:r>
              <a:rPr lang="en-US" smtClean="0"/>
              <a:t>Click to edit Master title style</a:t>
            </a:r>
            <a:endParaRPr lang="en-US" dirty="0"/>
          </a:p>
        </p:txBody>
      </p:sp>
      <p:sp>
        <p:nvSpPr>
          <p:cNvPr id="3" name="Subtitle 2"/>
          <p:cNvSpPr>
            <a:spLocks noGrp="1"/>
          </p:cNvSpPr>
          <p:nvPr>
            <p:ph type="subTitle" idx="1"/>
          </p:nvPr>
        </p:nvSpPr>
        <p:spPr>
          <a:xfrm>
            <a:off x="5920207" y="3574474"/>
            <a:ext cx="8268120" cy="555906"/>
          </a:xfrm>
        </p:spPr>
        <p:txBody>
          <a:bodyPr anchor="ctr">
            <a:noAutofit/>
          </a:bodyPr>
          <a:lstStyle>
            <a:lvl1pPr marL="0" indent="0" algn="l">
              <a:lnSpc>
                <a:spcPct val="90000"/>
              </a:lnSpc>
              <a:spcBef>
                <a:spcPts val="0"/>
              </a:spcBef>
              <a:buNone/>
              <a:defRPr sz="2400">
                <a:solidFill>
                  <a:schemeClr val="tx2">
                    <a:alpha val="99000"/>
                  </a:schemeClr>
                </a:solidFill>
              </a:defRPr>
            </a:lvl1pPr>
            <a:lvl2pPr marL="548455" indent="0" algn="ctr">
              <a:buNone/>
              <a:defRPr>
                <a:solidFill>
                  <a:schemeClr val="tx1">
                    <a:tint val="75000"/>
                  </a:schemeClr>
                </a:solidFill>
              </a:defRPr>
            </a:lvl2pPr>
            <a:lvl3pPr marL="1096909" indent="0" algn="ctr">
              <a:buNone/>
              <a:defRPr>
                <a:solidFill>
                  <a:schemeClr val="tx1">
                    <a:tint val="75000"/>
                  </a:schemeClr>
                </a:solidFill>
              </a:defRPr>
            </a:lvl3pPr>
            <a:lvl4pPr marL="1645363" indent="0" algn="ctr">
              <a:buNone/>
              <a:defRPr>
                <a:solidFill>
                  <a:schemeClr val="tx1">
                    <a:tint val="75000"/>
                  </a:schemeClr>
                </a:solidFill>
              </a:defRPr>
            </a:lvl4pPr>
            <a:lvl5pPr marL="2193820" indent="0" algn="ctr">
              <a:buNone/>
              <a:defRPr>
                <a:solidFill>
                  <a:schemeClr val="tx1">
                    <a:tint val="75000"/>
                  </a:schemeClr>
                </a:solidFill>
              </a:defRPr>
            </a:lvl5pPr>
            <a:lvl6pPr marL="2742277" indent="0" algn="ctr">
              <a:buNone/>
              <a:defRPr>
                <a:solidFill>
                  <a:schemeClr val="tx1">
                    <a:tint val="75000"/>
                  </a:schemeClr>
                </a:solidFill>
              </a:defRPr>
            </a:lvl6pPr>
            <a:lvl7pPr marL="3290733" indent="0" algn="ctr">
              <a:buNone/>
              <a:defRPr>
                <a:solidFill>
                  <a:schemeClr val="tx1">
                    <a:tint val="75000"/>
                  </a:schemeClr>
                </a:solidFill>
              </a:defRPr>
            </a:lvl7pPr>
            <a:lvl8pPr marL="3839187" indent="0" algn="ctr">
              <a:buNone/>
              <a:defRPr>
                <a:solidFill>
                  <a:schemeClr val="tx1">
                    <a:tint val="75000"/>
                  </a:schemeClr>
                </a:solidFill>
              </a:defRPr>
            </a:lvl8pPr>
            <a:lvl9pPr marL="4387639" indent="0" algn="ctr">
              <a:buNone/>
              <a:defRPr>
                <a:solidFill>
                  <a:schemeClr val="tx1">
                    <a:tint val="75000"/>
                  </a:schemeClr>
                </a:solidFill>
              </a:defRPr>
            </a:lvl9pPr>
          </a:lstStyle>
          <a:p>
            <a:r>
              <a:rPr lang="en-US" smtClean="0"/>
              <a:t>Click to edit Master subtitle style</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8103" y="2909457"/>
            <a:ext cx="3050710" cy="971402"/>
          </a:xfrm>
          <a:prstGeom prst="rect">
            <a:avLst/>
          </a:prstGeom>
        </p:spPr>
      </p:pic>
      <p:cxnSp>
        <p:nvCxnSpPr>
          <p:cNvPr id="7" name="Straight Connector 6"/>
          <p:cNvCxnSpPr/>
          <p:nvPr/>
        </p:nvCxnSpPr>
        <p:spPr>
          <a:xfrm>
            <a:off x="5118136" y="2427316"/>
            <a:ext cx="0" cy="1978430"/>
          </a:xfrm>
          <a:prstGeom prst="line">
            <a:avLst/>
          </a:prstGeom>
          <a:ln w="28575" cap="rnd">
            <a:solidFill>
              <a:srgbClr val="EE7816"/>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377544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6863" y="523883"/>
            <a:ext cx="13681462" cy="540148"/>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06863" y="1438282"/>
            <a:ext cx="13681462" cy="1652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Slide Number Placeholder 2"/>
          <p:cNvSpPr>
            <a:spLocks noGrp="1"/>
          </p:cNvSpPr>
          <p:nvPr>
            <p:ph type="sldNum" sz="quarter" idx="11"/>
          </p:nvPr>
        </p:nvSpPr>
        <p:spPr>
          <a:xfrm>
            <a:off x="13716001" y="7520770"/>
            <a:ext cx="662048" cy="438150"/>
          </a:xfrm>
          <a:prstGeom prst="rect">
            <a:avLst/>
          </a:prstGeom>
        </p:spPr>
        <p:txBody>
          <a:bodyPr lIns="91414" tIns="45706" rIns="91414" bIns="45706"/>
          <a:lstStyle/>
          <a:p>
            <a:fld id="{B60359E2-F1E6-40F3-81C3-5A646FA87138}" type="slidenum">
              <a:rPr lang="en-US" smtClean="0"/>
              <a:pPr/>
              <a:t>‹#›</a:t>
            </a:fld>
            <a:endParaRPr lang="en-US" dirty="0"/>
          </a:p>
        </p:txBody>
      </p:sp>
    </p:spTree>
    <p:extLst>
      <p:ext uri="{BB962C8B-B14F-4D97-AF65-F5344CB8AC3E}">
        <p14:creationId xmlns:p14="http://schemas.microsoft.com/office/powerpoint/2010/main" val="310115504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06863" y="1438282"/>
            <a:ext cx="13681462" cy="165276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7343103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06863" y="1438276"/>
            <a:ext cx="6701630" cy="1652760"/>
          </a:xfrm>
        </p:spPr>
        <p:txBody>
          <a:bodyPr/>
          <a:lstStyle>
            <a:lvl1pPr marL="407851" indent="-407851">
              <a:lnSpc>
                <a:spcPct val="90000"/>
              </a:lnSpc>
              <a:defRPr sz="2400"/>
            </a:lvl1pPr>
            <a:lvl2pPr marL="807768" indent="-390390">
              <a:lnSpc>
                <a:spcPct val="90000"/>
              </a:lnSpc>
              <a:defRPr sz="2100"/>
            </a:lvl2pPr>
            <a:lvl3pPr marL="1144203" indent="-345958">
              <a:lnSpc>
                <a:spcPct val="90000"/>
              </a:lnSpc>
              <a:defRPr sz="1900"/>
            </a:lvl3pPr>
            <a:lvl4pPr marL="1472708" indent="-328502">
              <a:lnSpc>
                <a:spcPct val="90000"/>
              </a:lnSpc>
              <a:defRPr sz="1900"/>
            </a:lvl4pPr>
            <a:lvl5pPr marL="1818668" indent="-336435">
              <a:lnSpc>
                <a:spcPct val="90000"/>
              </a:lnSpc>
              <a:defRPr sz="19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420003" y="1438276"/>
            <a:ext cx="6768323" cy="1652760"/>
          </a:xfrm>
        </p:spPr>
        <p:txBody>
          <a:bodyPr/>
          <a:lstStyle>
            <a:lvl1pPr marL="417378" indent="-417378">
              <a:lnSpc>
                <a:spcPct val="90000"/>
              </a:lnSpc>
              <a:defRPr sz="2400"/>
            </a:lvl1pPr>
            <a:lvl2pPr marL="807768" indent="-407851">
              <a:lnSpc>
                <a:spcPct val="90000"/>
              </a:lnSpc>
              <a:defRPr sz="2100"/>
            </a:lvl2pPr>
            <a:lvl3pPr marL="1153727" indent="-363415">
              <a:lnSpc>
                <a:spcPct val="90000"/>
              </a:lnSpc>
              <a:defRPr sz="1900"/>
            </a:lvl3pPr>
            <a:lvl4pPr marL="1472708" indent="-318983">
              <a:lnSpc>
                <a:spcPct val="90000"/>
              </a:lnSpc>
              <a:defRPr sz="1900"/>
            </a:lvl4pPr>
            <a:lvl5pPr marL="1818668" indent="-328502">
              <a:lnSpc>
                <a:spcPct val="90000"/>
              </a:lnSpc>
              <a:defRPr sz="19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132263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06866" y="1487603"/>
            <a:ext cx="6686418" cy="415498"/>
          </a:xfrm>
        </p:spPr>
        <p:txBody>
          <a:bodyPr anchor="b"/>
          <a:lstStyle>
            <a:lvl1pPr marL="0" indent="0">
              <a:lnSpc>
                <a:spcPct val="90000"/>
              </a:lnSpc>
              <a:spcBef>
                <a:spcPts val="0"/>
              </a:spcBef>
              <a:buNone/>
              <a:defRPr sz="3000" b="0">
                <a:latin typeface="Segoe UI Semibold" pitchFamily="34" charset="0"/>
              </a:defRPr>
            </a:lvl1pPr>
            <a:lvl2pPr marL="548455" indent="0">
              <a:buNone/>
              <a:defRPr sz="2400" b="1"/>
            </a:lvl2pPr>
            <a:lvl3pPr marL="1096909" indent="0">
              <a:buNone/>
              <a:defRPr sz="2100" b="1"/>
            </a:lvl3pPr>
            <a:lvl4pPr marL="1645363" indent="0">
              <a:buNone/>
              <a:defRPr sz="1900" b="1"/>
            </a:lvl4pPr>
            <a:lvl5pPr marL="2193820" indent="0">
              <a:buNone/>
              <a:defRPr sz="1900" b="1"/>
            </a:lvl5pPr>
            <a:lvl6pPr marL="2742277" indent="0">
              <a:buNone/>
              <a:defRPr sz="1900" b="1"/>
            </a:lvl6pPr>
            <a:lvl7pPr marL="3290733" indent="0">
              <a:buNone/>
              <a:defRPr sz="1900" b="1"/>
            </a:lvl7pPr>
            <a:lvl8pPr marL="3839187" indent="0">
              <a:buNone/>
              <a:defRPr sz="1900" b="1"/>
            </a:lvl8pPr>
            <a:lvl9pPr marL="4387639" indent="0">
              <a:buNone/>
              <a:defRPr sz="1900" b="1"/>
            </a:lvl9pPr>
          </a:lstStyle>
          <a:p>
            <a:pPr lvl="0"/>
            <a:r>
              <a:rPr lang="en-US" smtClean="0"/>
              <a:t>Click to edit Master text styles</a:t>
            </a:r>
          </a:p>
        </p:txBody>
      </p:sp>
      <p:sp>
        <p:nvSpPr>
          <p:cNvPr id="4" name="Content Placeholder 3"/>
          <p:cNvSpPr>
            <a:spLocks noGrp="1"/>
          </p:cNvSpPr>
          <p:nvPr>
            <p:ph sz="half" idx="2"/>
          </p:nvPr>
        </p:nvSpPr>
        <p:spPr>
          <a:xfrm>
            <a:off x="493396" y="2286004"/>
            <a:ext cx="6699886" cy="1652760"/>
          </a:xfrm>
        </p:spPr>
        <p:txBody>
          <a:bodyPr/>
          <a:lstStyle>
            <a:lvl1pPr marL="338025" indent="-338025">
              <a:defRPr sz="2400"/>
            </a:lvl1pPr>
            <a:lvl2pPr marL="674465" indent="-318983">
              <a:defRPr sz="2100"/>
            </a:lvl2pPr>
            <a:lvl3pPr marL="975985" indent="-292001">
              <a:defRPr sz="1900"/>
            </a:lvl3pPr>
            <a:lvl4pPr marL="1260053" indent="-274548">
              <a:defRPr sz="1900"/>
            </a:lvl4pPr>
            <a:lvl5pPr marL="1534599" indent="-247566">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420003" y="1487603"/>
            <a:ext cx="6768323" cy="415498"/>
          </a:xfrm>
        </p:spPr>
        <p:txBody>
          <a:bodyPr anchor="b"/>
          <a:lstStyle>
            <a:lvl1pPr marL="0" indent="0">
              <a:lnSpc>
                <a:spcPct val="90000"/>
              </a:lnSpc>
              <a:spcBef>
                <a:spcPts val="0"/>
              </a:spcBef>
              <a:buNone/>
              <a:defRPr sz="3000" b="1"/>
            </a:lvl1pPr>
            <a:lvl2pPr marL="548455" indent="0">
              <a:buNone/>
              <a:defRPr sz="2400" b="1"/>
            </a:lvl2pPr>
            <a:lvl3pPr marL="1096909" indent="0">
              <a:buNone/>
              <a:defRPr sz="2100" b="1"/>
            </a:lvl3pPr>
            <a:lvl4pPr marL="1645363" indent="0">
              <a:buNone/>
              <a:defRPr sz="1900" b="1"/>
            </a:lvl4pPr>
            <a:lvl5pPr marL="2193820" indent="0">
              <a:buNone/>
              <a:defRPr sz="1900" b="1"/>
            </a:lvl5pPr>
            <a:lvl6pPr marL="2742277" indent="0">
              <a:buNone/>
              <a:defRPr sz="1900" b="1"/>
            </a:lvl6pPr>
            <a:lvl7pPr marL="3290733" indent="0">
              <a:buNone/>
              <a:defRPr sz="1900" b="1"/>
            </a:lvl7pPr>
            <a:lvl8pPr marL="3839187" indent="0">
              <a:buNone/>
              <a:defRPr sz="1900" b="1"/>
            </a:lvl8pPr>
            <a:lvl9pPr marL="4387639" indent="0">
              <a:buNone/>
              <a:defRPr sz="1900" b="1"/>
            </a:lvl9pPr>
          </a:lstStyle>
          <a:p>
            <a:pPr lvl="0"/>
            <a:r>
              <a:rPr lang="en-US" smtClean="0"/>
              <a:t>Click to edit Master text styles</a:t>
            </a:r>
          </a:p>
        </p:txBody>
      </p:sp>
      <p:sp>
        <p:nvSpPr>
          <p:cNvPr id="6" name="Content Placeholder 5"/>
          <p:cNvSpPr>
            <a:spLocks noGrp="1"/>
          </p:cNvSpPr>
          <p:nvPr>
            <p:ph sz="quarter" idx="4"/>
          </p:nvPr>
        </p:nvSpPr>
        <p:spPr>
          <a:xfrm>
            <a:off x="7420003" y="2286004"/>
            <a:ext cx="6731946" cy="1652760"/>
          </a:xfrm>
        </p:spPr>
        <p:txBody>
          <a:bodyPr/>
          <a:lstStyle>
            <a:lvl1pPr marL="355484" indent="-355484">
              <a:defRPr sz="2400"/>
            </a:lvl1pPr>
            <a:lvl2pPr marL="683982" indent="-328502">
              <a:defRPr sz="2100"/>
            </a:lvl2pPr>
            <a:lvl3pPr marL="985502" indent="-293587">
              <a:defRPr sz="1900"/>
            </a:lvl3pPr>
            <a:lvl4pPr marL="1260053" indent="-284066">
              <a:defRPr sz="1900"/>
            </a:lvl4pPr>
            <a:lvl5pPr marL="1534599" indent="-265025">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225324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232899458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789447"/>
          </a:xfrm>
        </p:spPr>
        <p:txBody>
          <a:bodyPr/>
          <a:lstStyle>
            <a:lvl1pPr algn="l">
              <a:defRPr sz="5700" b="1" cap="all"/>
            </a:lvl1pPr>
          </a:lstStyle>
          <a:p>
            <a:r>
              <a:rPr lang="en-US" smtClean="0"/>
              <a:t>Click to edit Master title style</a:t>
            </a:r>
            <a:endParaRPr lang="en-US"/>
          </a:p>
        </p:txBody>
      </p:sp>
      <p:sp>
        <p:nvSpPr>
          <p:cNvPr id="3" name="Text Placeholder 2"/>
          <p:cNvSpPr>
            <a:spLocks noGrp="1"/>
          </p:cNvSpPr>
          <p:nvPr>
            <p:ph type="body" idx="1"/>
          </p:nvPr>
        </p:nvSpPr>
        <p:spPr>
          <a:xfrm>
            <a:off x="1155701" y="4886640"/>
            <a:ext cx="12435840" cy="401648"/>
          </a:xfrm>
        </p:spPr>
        <p:txBody>
          <a:bodyPr anchor="b"/>
          <a:lstStyle>
            <a:lvl1pPr marL="0" indent="0">
              <a:buNone/>
              <a:defRPr sz="2900"/>
            </a:lvl1pPr>
            <a:lvl2pPr marL="652880" indent="0">
              <a:buNone/>
              <a:defRPr sz="2600"/>
            </a:lvl2pPr>
            <a:lvl3pPr marL="1305765" indent="0">
              <a:buNone/>
              <a:defRPr sz="2300"/>
            </a:lvl3pPr>
            <a:lvl4pPr marL="1958648" indent="0">
              <a:buNone/>
              <a:defRPr sz="2000"/>
            </a:lvl4pPr>
            <a:lvl5pPr marL="2611531" indent="0">
              <a:buNone/>
              <a:defRPr sz="2000"/>
            </a:lvl5pPr>
            <a:lvl6pPr marL="3264408" indent="0">
              <a:buNone/>
              <a:defRPr sz="2000"/>
            </a:lvl6pPr>
            <a:lvl7pPr marL="3917291" indent="0">
              <a:buNone/>
              <a:defRPr sz="2000"/>
            </a:lvl7pPr>
            <a:lvl8pPr marL="4570171" indent="0">
              <a:buNone/>
              <a:defRPr sz="2000"/>
            </a:lvl8pPr>
            <a:lvl9pPr marL="5223055" indent="0">
              <a:buNone/>
              <a:defRPr sz="2000"/>
            </a:lvl9pPr>
          </a:lstStyle>
          <a:p>
            <a:pPr lvl="0"/>
            <a:r>
              <a:rPr lang="en-US" smtClean="0"/>
              <a:t>Click to edit Master text styles</a:t>
            </a:r>
          </a:p>
        </p:txBody>
      </p:sp>
    </p:spTree>
    <p:extLst>
      <p:ext uri="{BB962C8B-B14F-4D97-AF65-F5344CB8AC3E}">
        <p14:creationId xmlns:p14="http://schemas.microsoft.com/office/powerpoint/2010/main" val="285750406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_Mast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05890" y="1643611"/>
            <a:ext cx="12353570" cy="1689025"/>
          </a:xfrm>
        </p:spPr>
        <p:txBody>
          <a:bodyPr anchor="b" anchorCtr="0">
            <a:noAutofit/>
          </a:bodyPr>
          <a:lstStyle>
            <a:lvl1pPr>
              <a:lnSpc>
                <a:spcPct val="90000"/>
              </a:lnSpc>
              <a:defRPr sz="6900">
                <a:solidFill>
                  <a:schemeClr val="tx1"/>
                </a:solidFill>
                <a:latin typeface="Segoe UI Light"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05890" y="3509435"/>
            <a:ext cx="12353570" cy="813928"/>
          </a:xfrm>
        </p:spPr>
        <p:txBody>
          <a:bodyPr lIns="65288">
            <a:noAutofit/>
          </a:bodyPr>
          <a:lstStyle>
            <a:lvl1pPr marL="0" indent="0" algn="l">
              <a:lnSpc>
                <a:spcPct val="90000"/>
              </a:lnSpc>
              <a:spcBef>
                <a:spcPts val="0"/>
              </a:spcBef>
              <a:buNone/>
              <a:defRPr sz="2900">
                <a:gradFill>
                  <a:gsLst>
                    <a:gs pos="0">
                      <a:schemeClr val="tx1"/>
                    </a:gs>
                    <a:gs pos="86000">
                      <a:schemeClr val="tx1"/>
                    </a:gs>
                  </a:gsLst>
                  <a:lin ang="5400000" scaled="0"/>
                </a:gradFill>
                <a:latin typeface="Segoe UI Light" pitchFamily="34" charset="0"/>
              </a:defRPr>
            </a:lvl1pPr>
            <a:lvl2pPr marL="652854" indent="0" algn="ctr">
              <a:buNone/>
              <a:defRPr>
                <a:solidFill>
                  <a:schemeClr val="tx1">
                    <a:tint val="75000"/>
                  </a:schemeClr>
                </a:solidFill>
              </a:defRPr>
            </a:lvl2pPr>
            <a:lvl3pPr marL="1305713" indent="0" algn="ctr">
              <a:buNone/>
              <a:defRPr>
                <a:solidFill>
                  <a:schemeClr val="tx1">
                    <a:tint val="75000"/>
                  </a:schemeClr>
                </a:solidFill>
              </a:defRPr>
            </a:lvl3pPr>
            <a:lvl4pPr marL="1958568" indent="0" algn="ctr">
              <a:buNone/>
              <a:defRPr>
                <a:solidFill>
                  <a:schemeClr val="tx1">
                    <a:tint val="75000"/>
                  </a:schemeClr>
                </a:solidFill>
              </a:defRPr>
            </a:lvl4pPr>
            <a:lvl5pPr marL="2611427" indent="0" algn="ctr">
              <a:buNone/>
              <a:defRPr>
                <a:solidFill>
                  <a:schemeClr val="tx1">
                    <a:tint val="75000"/>
                  </a:schemeClr>
                </a:solidFill>
              </a:defRPr>
            </a:lvl5pPr>
            <a:lvl6pPr marL="3264278" indent="0" algn="ctr">
              <a:buNone/>
              <a:defRPr>
                <a:solidFill>
                  <a:schemeClr val="tx1">
                    <a:tint val="75000"/>
                  </a:schemeClr>
                </a:solidFill>
              </a:defRPr>
            </a:lvl6pPr>
            <a:lvl7pPr marL="3917134" indent="0" algn="ctr">
              <a:buNone/>
              <a:defRPr>
                <a:solidFill>
                  <a:schemeClr val="tx1">
                    <a:tint val="75000"/>
                  </a:schemeClr>
                </a:solidFill>
              </a:defRPr>
            </a:lvl7pPr>
            <a:lvl8pPr marL="4569989" indent="0" algn="ctr">
              <a:buNone/>
              <a:defRPr>
                <a:solidFill>
                  <a:schemeClr val="tx1">
                    <a:tint val="75000"/>
                  </a:schemeClr>
                </a:solidFill>
              </a:defRPr>
            </a:lvl8pPr>
            <a:lvl9pPr marL="5222845" indent="0" algn="ctr">
              <a:buNone/>
              <a:defRPr>
                <a:solidFill>
                  <a:schemeClr val="tx1">
                    <a:tint val="75000"/>
                  </a:schemeClr>
                </a:solidFill>
              </a:defRPr>
            </a:lvl9pPr>
          </a:lstStyle>
          <a:p>
            <a:r>
              <a:rPr lang="en-US" dirty="0" smtClean="0"/>
              <a:t>Click to edit Master subtitle style</a:t>
            </a:r>
            <a:endParaRPr lang="en-US" dirty="0"/>
          </a:p>
        </p:txBody>
      </p:sp>
      <p:pic>
        <p:nvPicPr>
          <p:cNvPr id="1027" name="Picture 3" descr="X:\Documents\01_Freelance_Design\INTERBRAND\Microsoft Union\Office365\exports\wht_MS_logo.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92405" y="7406637"/>
            <a:ext cx="1258214" cy="153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34476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6863" y="523703"/>
            <a:ext cx="13681464" cy="54014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06863" y="1438103"/>
            <a:ext cx="13681462" cy="1652760"/>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txBox="1">
            <a:spLocks/>
          </p:cNvSpPr>
          <p:nvPr/>
        </p:nvSpPr>
        <p:spPr>
          <a:xfrm>
            <a:off x="981157" y="7525957"/>
            <a:ext cx="4126870" cy="404386"/>
          </a:xfrm>
          <a:prstGeom prst="rect">
            <a:avLst/>
          </a:prstGeom>
        </p:spPr>
        <p:txBody>
          <a:bodyPr lIns="0" tIns="54854" rIns="0" bIns="54854"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300" dirty="0" smtClean="0">
                <a:solidFill>
                  <a:schemeClr val="tx2">
                    <a:alpha val="99000"/>
                  </a:schemeClr>
                </a:solidFill>
              </a:rPr>
              <a:t>|  Copyright© 2012 Microsoft Corporation</a:t>
            </a:r>
            <a:endParaRPr lang="en-US" sz="1300" dirty="0">
              <a:solidFill>
                <a:schemeClr val="tx2">
                  <a:alpha val="99000"/>
                </a:schemeClr>
              </a:solidFill>
            </a:endParaRPr>
          </a:p>
        </p:txBody>
      </p:sp>
    </p:spTree>
    <p:extLst>
      <p:ext uri="{BB962C8B-B14F-4D97-AF65-F5344CB8AC3E}">
        <p14:creationId xmlns:p14="http://schemas.microsoft.com/office/powerpoint/2010/main" val="24842164"/>
      </p:ext>
    </p:extLst>
  </p:cSld>
  <p:clrMap bg1="lt1" tx1="dk1" bg2="lt2" tx2="dk2" accent1="accent1" accent2="accent2" accent3="accent3" accent4="accent4" accent5="accent5" accent6="accent6" hlink="hlink" folHlink="folHlink"/>
  <p:sldLayoutIdLst>
    <p:sldLayoutId id="2147483798" r:id="rId1"/>
    <p:sldLayoutId id="2147483797" r:id="rId2"/>
    <p:sldLayoutId id="2147483799" r:id="rId3"/>
    <p:sldLayoutId id="2147483801" r:id="rId4"/>
    <p:sldLayoutId id="2147483802" r:id="rId5"/>
    <p:sldLayoutId id="2147483803" r:id="rId6"/>
    <p:sldLayoutId id="2147483804" r:id="rId7"/>
    <p:sldLayoutId id="2147483888" r:id="rId8"/>
    <p:sldLayoutId id="2147483837" r:id="rId9"/>
    <p:sldLayoutId id="2147483843" r:id="rId10"/>
    <p:sldLayoutId id="2147483890" r:id="rId11"/>
  </p:sldLayoutIdLst>
  <p:transition>
    <p:fade/>
  </p:transition>
  <p:timing>
    <p:tnLst>
      <p:par>
        <p:cTn id="1" dur="indefinite" restart="never" nodeType="tmRoot"/>
      </p:par>
    </p:tnLst>
  </p:timing>
  <p:hf hdr="0" ftr="0" dt="0"/>
  <p:txStyles>
    <p:titleStyle>
      <a:lvl1pPr algn="l" defTabSz="1097034" rtl="0" eaLnBrk="1" latinLnBrk="0" hangingPunct="1">
        <a:lnSpc>
          <a:spcPct val="90000"/>
        </a:lnSpc>
        <a:spcBef>
          <a:spcPct val="0"/>
        </a:spcBef>
        <a:buNone/>
        <a:defRPr lang="en-US" sz="3900" b="0" kern="1200" cap="none" spc="-120" baseline="0" dirty="0" smtClean="0">
          <a:ln w="3175">
            <a:noFill/>
          </a:ln>
          <a:solidFill>
            <a:srgbClr val="EE7816">
              <a:alpha val="99000"/>
            </a:srgbClr>
          </a:solidFill>
          <a:effectLst/>
          <a:latin typeface="+mj-lt"/>
          <a:ea typeface="+mn-ea"/>
          <a:cs typeface="Arial" charset="0"/>
        </a:defRPr>
      </a:lvl1pPr>
    </p:titleStyle>
    <p:bodyStyle>
      <a:lvl1pPr marL="348554" indent="-348554" algn="l" defTabSz="1097034" rtl="0" eaLnBrk="1" latinLnBrk="0" hangingPunct="1">
        <a:lnSpc>
          <a:spcPct val="90000"/>
        </a:lnSpc>
        <a:spcBef>
          <a:spcPct val="20000"/>
        </a:spcBef>
        <a:buClr>
          <a:srgbClr val="F69F1E"/>
        </a:buClr>
        <a:buSzPct val="90000"/>
        <a:buFont typeface="Arial" pitchFamily="34" charset="0"/>
        <a:buChar char="•"/>
        <a:defRPr sz="2400" kern="1200">
          <a:solidFill>
            <a:schemeClr val="tx2">
              <a:alpha val="99000"/>
            </a:schemeClr>
          </a:solidFill>
          <a:latin typeface="+mn-lt"/>
          <a:ea typeface="+mn-ea"/>
          <a:cs typeface="+mn-cs"/>
        </a:defRPr>
      </a:lvl1pPr>
      <a:lvl2pPr marL="681864" indent="-333312" algn="l" defTabSz="1097034" rtl="0" eaLnBrk="1" latinLnBrk="0" hangingPunct="1">
        <a:lnSpc>
          <a:spcPct val="90000"/>
        </a:lnSpc>
        <a:spcBef>
          <a:spcPct val="20000"/>
        </a:spcBef>
        <a:buClr>
          <a:srgbClr val="F69F1E"/>
        </a:buClr>
        <a:buSzPct val="90000"/>
        <a:buFont typeface="Arial" pitchFamily="34" charset="0"/>
        <a:buChar char="•"/>
        <a:defRPr sz="2100" kern="1200">
          <a:solidFill>
            <a:schemeClr val="tx2">
              <a:alpha val="99000"/>
            </a:schemeClr>
          </a:solidFill>
          <a:latin typeface="+mn-lt"/>
          <a:ea typeface="+mn-ea"/>
          <a:cs typeface="+mn-cs"/>
        </a:defRPr>
      </a:lvl2pPr>
      <a:lvl3pPr marL="1030418" indent="-348554" algn="l" defTabSz="1097034" rtl="0" eaLnBrk="1" latinLnBrk="0" hangingPunct="1">
        <a:lnSpc>
          <a:spcPct val="90000"/>
        </a:lnSpc>
        <a:spcBef>
          <a:spcPct val="20000"/>
        </a:spcBef>
        <a:buClr>
          <a:srgbClr val="F69F1E"/>
        </a:buClr>
        <a:buSzPct val="90000"/>
        <a:buFont typeface="Arial" pitchFamily="34" charset="0"/>
        <a:buChar char="•"/>
        <a:defRPr sz="1900" kern="1200">
          <a:solidFill>
            <a:schemeClr val="tx2">
              <a:alpha val="99000"/>
            </a:schemeClr>
          </a:solidFill>
          <a:latin typeface="+mn-lt"/>
          <a:ea typeface="+mn-ea"/>
          <a:cs typeface="+mn-cs"/>
        </a:defRPr>
      </a:lvl3pPr>
      <a:lvl4pPr marL="1378962" indent="-348554" algn="l" defTabSz="1097034" rtl="0" eaLnBrk="1" latinLnBrk="0" hangingPunct="1">
        <a:lnSpc>
          <a:spcPct val="90000"/>
        </a:lnSpc>
        <a:spcBef>
          <a:spcPct val="20000"/>
        </a:spcBef>
        <a:buClr>
          <a:srgbClr val="F69F1E"/>
        </a:buClr>
        <a:buSzPct val="90000"/>
        <a:buFont typeface="Arial" pitchFamily="34" charset="0"/>
        <a:buChar char="•"/>
        <a:defRPr sz="1900" kern="1200">
          <a:solidFill>
            <a:schemeClr val="tx2">
              <a:alpha val="99000"/>
            </a:schemeClr>
          </a:solidFill>
          <a:latin typeface="+mn-lt"/>
          <a:ea typeface="+mn-ea"/>
          <a:cs typeface="+mn-cs"/>
        </a:defRPr>
      </a:lvl4pPr>
      <a:lvl5pPr marL="1712282" indent="-333312" algn="l" defTabSz="1097034" rtl="0" eaLnBrk="1" latinLnBrk="0" hangingPunct="1">
        <a:lnSpc>
          <a:spcPct val="90000"/>
        </a:lnSpc>
        <a:spcBef>
          <a:spcPct val="20000"/>
        </a:spcBef>
        <a:buClr>
          <a:srgbClr val="F69F1E"/>
        </a:buClr>
        <a:buSzPct val="90000"/>
        <a:buFont typeface="Arial" pitchFamily="34" charset="0"/>
        <a:buChar char="•"/>
        <a:tabLst/>
        <a:defRPr sz="1900" kern="1200">
          <a:solidFill>
            <a:schemeClr val="tx2">
              <a:alpha val="99000"/>
            </a:schemeClr>
          </a:solidFill>
          <a:latin typeface="+mn-lt"/>
          <a:ea typeface="+mn-ea"/>
          <a:cs typeface="+mn-cs"/>
        </a:defRPr>
      </a:lvl5pPr>
      <a:lvl6pPr marL="3016851" indent="-274262" algn="l" defTabSz="1097034"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5365" indent="-274262" algn="l" defTabSz="1097034"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3881" indent="-274262" algn="l" defTabSz="1097034"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2400" indent="-274262" algn="l" defTabSz="1097034"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97034" rtl="0" eaLnBrk="1" latinLnBrk="0" hangingPunct="1">
        <a:defRPr sz="2100" kern="1200">
          <a:solidFill>
            <a:schemeClr val="tx1"/>
          </a:solidFill>
          <a:latin typeface="+mn-lt"/>
          <a:ea typeface="+mn-ea"/>
          <a:cs typeface="+mn-cs"/>
        </a:defRPr>
      </a:lvl1pPr>
      <a:lvl2pPr marL="548520" algn="l" defTabSz="1097034" rtl="0" eaLnBrk="1" latinLnBrk="0" hangingPunct="1">
        <a:defRPr sz="2100" kern="1200">
          <a:solidFill>
            <a:schemeClr val="tx1"/>
          </a:solidFill>
          <a:latin typeface="+mn-lt"/>
          <a:ea typeface="+mn-ea"/>
          <a:cs typeface="+mn-cs"/>
        </a:defRPr>
      </a:lvl2pPr>
      <a:lvl3pPr marL="1097034" algn="l" defTabSz="1097034" rtl="0" eaLnBrk="1" latinLnBrk="0" hangingPunct="1">
        <a:defRPr sz="2100" kern="1200">
          <a:solidFill>
            <a:schemeClr val="tx1"/>
          </a:solidFill>
          <a:latin typeface="+mn-lt"/>
          <a:ea typeface="+mn-ea"/>
          <a:cs typeface="+mn-cs"/>
        </a:defRPr>
      </a:lvl3pPr>
      <a:lvl4pPr marL="1645551" algn="l" defTabSz="1097034" rtl="0" eaLnBrk="1" latinLnBrk="0" hangingPunct="1">
        <a:defRPr sz="2100" kern="1200">
          <a:solidFill>
            <a:schemeClr val="tx1"/>
          </a:solidFill>
          <a:latin typeface="+mn-lt"/>
          <a:ea typeface="+mn-ea"/>
          <a:cs typeface="+mn-cs"/>
        </a:defRPr>
      </a:lvl4pPr>
      <a:lvl5pPr marL="2194069" algn="l" defTabSz="1097034" rtl="0" eaLnBrk="1" latinLnBrk="0" hangingPunct="1">
        <a:defRPr sz="2100" kern="1200">
          <a:solidFill>
            <a:schemeClr val="tx1"/>
          </a:solidFill>
          <a:latin typeface="+mn-lt"/>
          <a:ea typeface="+mn-ea"/>
          <a:cs typeface="+mn-cs"/>
        </a:defRPr>
      </a:lvl5pPr>
      <a:lvl6pPr marL="2742589" algn="l" defTabSz="1097034" rtl="0" eaLnBrk="1" latinLnBrk="0" hangingPunct="1">
        <a:defRPr sz="2100" kern="1200">
          <a:solidFill>
            <a:schemeClr val="tx1"/>
          </a:solidFill>
          <a:latin typeface="+mn-lt"/>
          <a:ea typeface="+mn-ea"/>
          <a:cs typeface="+mn-cs"/>
        </a:defRPr>
      </a:lvl6pPr>
      <a:lvl7pPr marL="3291108" algn="l" defTabSz="1097034" rtl="0" eaLnBrk="1" latinLnBrk="0" hangingPunct="1">
        <a:defRPr sz="2100" kern="1200">
          <a:solidFill>
            <a:schemeClr val="tx1"/>
          </a:solidFill>
          <a:latin typeface="+mn-lt"/>
          <a:ea typeface="+mn-ea"/>
          <a:cs typeface="+mn-cs"/>
        </a:defRPr>
      </a:lvl7pPr>
      <a:lvl8pPr marL="3839622" algn="l" defTabSz="1097034" rtl="0" eaLnBrk="1" latinLnBrk="0" hangingPunct="1">
        <a:defRPr sz="2100" kern="1200">
          <a:solidFill>
            <a:schemeClr val="tx1"/>
          </a:solidFill>
          <a:latin typeface="+mn-lt"/>
          <a:ea typeface="+mn-ea"/>
          <a:cs typeface="+mn-cs"/>
        </a:defRPr>
      </a:lvl8pPr>
      <a:lvl9pPr marL="4388139" algn="l" defTabSz="1097034"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2" descr="Fond"/>
          <p:cNvPicPr>
            <a:picLocks noChangeAspect="1" noChangeArrowheads="1"/>
          </p:cNvPicPr>
          <p:nvPr userDrawn="1"/>
        </p:nvPicPr>
        <p:blipFill>
          <a:blip r:embed="rId3" cstate="print"/>
          <a:srcRect/>
          <a:stretch>
            <a:fillRect/>
          </a:stretch>
        </p:blipFill>
        <p:spPr bwMode="auto">
          <a:xfrm>
            <a:off x="-15239" y="-17146"/>
            <a:ext cx="14676120" cy="8263891"/>
          </a:xfrm>
          <a:prstGeom prst="rect">
            <a:avLst/>
          </a:prstGeom>
          <a:noFill/>
          <a:ln w="9525">
            <a:noFill/>
            <a:miter lim="800000"/>
            <a:headEnd/>
            <a:tailEnd/>
          </a:ln>
        </p:spPr>
      </p:pic>
      <p:sp>
        <p:nvSpPr>
          <p:cNvPr id="4099" name="Rectangle 4"/>
          <p:cNvSpPr>
            <a:spLocks noGrp="1" noChangeArrowheads="1"/>
          </p:cNvSpPr>
          <p:nvPr>
            <p:ph type="title"/>
          </p:nvPr>
        </p:nvSpPr>
        <p:spPr bwMode="auto">
          <a:xfrm>
            <a:off x="873760" y="1127760"/>
            <a:ext cx="13106400" cy="799003"/>
          </a:xfrm>
          <a:prstGeom prst="rect">
            <a:avLst/>
          </a:prstGeom>
          <a:noFill/>
          <a:ln w="9525" algn="ctr">
            <a:noFill/>
            <a:miter lim="800000"/>
            <a:headEnd/>
            <a:tailEnd/>
          </a:ln>
        </p:spPr>
        <p:txBody>
          <a:bodyPr vert="horz" wrap="square" lIns="130622" tIns="65311" rIns="130622" bIns="65311" numCol="1" anchor="t" anchorCtr="0" compatLnSpc="1">
            <a:prstTxWarp prst="textNoShape">
              <a:avLst/>
            </a:prstTxWarp>
            <a:spAutoFit/>
          </a:bodyPr>
          <a:lstStyle/>
          <a:p>
            <a:pPr lvl="0"/>
            <a:r>
              <a:rPr lang="fr-FR" smtClean="0"/>
              <a:t>Cliquez et modifiez le titre</a:t>
            </a:r>
          </a:p>
        </p:txBody>
      </p:sp>
      <p:sp>
        <p:nvSpPr>
          <p:cNvPr id="4100" name="Rectangle 5"/>
          <p:cNvSpPr>
            <a:spLocks noGrp="1" noChangeArrowheads="1"/>
          </p:cNvSpPr>
          <p:nvPr>
            <p:ph type="body" idx="1"/>
          </p:nvPr>
        </p:nvSpPr>
        <p:spPr bwMode="auto">
          <a:xfrm>
            <a:off x="1097280" y="2377440"/>
            <a:ext cx="12435840" cy="4937760"/>
          </a:xfrm>
          <a:prstGeom prst="rect">
            <a:avLst/>
          </a:prstGeom>
          <a:noFill/>
          <a:ln w="9525" algn="ctr">
            <a:noFill/>
            <a:miter lim="800000"/>
            <a:headEnd/>
            <a:tailEnd/>
          </a:ln>
        </p:spPr>
        <p:txBody>
          <a:bodyPr vert="horz" wrap="square" lIns="130622" tIns="65311" rIns="130622" bIns="65311" numCol="1" anchor="t" anchorCtr="0" compatLnSpc="1">
            <a:prstTxWarp prst="textNoShape">
              <a:avLst/>
            </a:prstTxWarp>
          </a:bodyPr>
          <a:lstStyle/>
          <a:p>
            <a:pPr lvl="0"/>
            <a:r>
              <a:rPr lang="fr-FR" smtClean="0"/>
              <a:t>Cliquez pour modifier les styles du texte du masque</a:t>
            </a:r>
          </a:p>
          <a:p>
            <a:pPr lvl="1"/>
            <a:r>
              <a:rPr lang="fr-FR" smtClean="0"/>
              <a:t>Deuxième niveau</a:t>
            </a:r>
          </a:p>
        </p:txBody>
      </p:sp>
      <p:sp>
        <p:nvSpPr>
          <p:cNvPr id="125958" name="Rectangle 6"/>
          <p:cNvSpPr>
            <a:spLocks noGrp="1" noChangeArrowheads="1"/>
          </p:cNvSpPr>
          <p:nvPr>
            <p:ph type="dt" sz="half" idx="2"/>
          </p:nvPr>
        </p:nvSpPr>
        <p:spPr bwMode="auto">
          <a:xfrm>
            <a:off x="1097280" y="7498080"/>
            <a:ext cx="3048000" cy="548640"/>
          </a:xfrm>
          <a:prstGeom prst="rect">
            <a:avLst/>
          </a:prstGeom>
          <a:noFill/>
          <a:ln w="9525">
            <a:noFill/>
            <a:miter lim="800000"/>
            <a:headEnd/>
            <a:tailEnd/>
          </a:ln>
        </p:spPr>
        <p:txBody>
          <a:bodyPr vert="horz" wrap="square" lIns="130622" tIns="65311" rIns="130622" bIns="65311" numCol="1" anchor="t" anchorCtr="0" compatLnSpc="1">
            <a:prstTxWarp prst="textNoShape">
              <a:avLst/>
            </a:prstTxWarp>
          </a:bodyPr>
          <a:lstStyle>
            <a:lvl1pPr eaLnBrk="0" hangingPunct="0">
              <a:defRPr sz="2000">
                <a:latin typeface="Arial" charset="0"/>
                <a:ea typeface="ＭＳ Ｐゴシック" pitchFamily="16" charset="-128"/>
                <a:cs typeface="+mn-cs"/>
              </a:defRPr>
            </a:lvl1pPr>
          </a:lstStyle>
          <a:p>
            <a:pPr defTabSz="914400" fontAlgn="base">
              <a:spcBef>
                <a:spcPct val="0"/>
              </a:spcBef>
              <a:spcAft>
                <a:spcPct val="0"/>
              </a:spcAft>
              <a:defRPr/>
            </a:pPr>
            <a:endParaRPr lang="fr-FR">
              <a:solidFill>
                <a:srgbClr val="000000"/>
              </a:solidFill>
            </a:endParaRPr>
          </a:p>
        </p:txBody>
      </p:sp>
      <p:sp>
        <p:nvSpPr>
          <p:cNvPr id="125959" name="Rectangle 7"/>
          <p:cNvSpPr>
            <a:spLocks noGrp="1" noChangeArrowheads="1"/>
          </p:cNvSpPr>
          <p:nvPr>
            <p:ph type="ftr" sz="quarter" idx="3"/>
          </p:nvPr>
        </p:nvSpPr>
        <p:spPr bwMode="auto">
          <a:xfrm>
            <a:off x="4998720" y="7498080"/>
            <a:ext cx="4632960" cy="548640"/>
          </a:xfrm>
          <a:prstGeom prst="rect">
            <a:avLst/>
          </a:prstGeom>
          <a:noFill/>
          <a:ln w="9525">
            <a:noFill/>
            <a:miter lim="800000"/>
            <a:headEnd/>
            <a:tailEnd/>
          </a:ln>
        </p:spPr>
        <p:txBody>
          <a:bodyPr vert="horz" wrap="square" lIns="130622" tIns="65311" rIns="130622" bIns="65311" numCol="1" anchor="t" anchorCtr="0" compatLnSpc="1">
            <a:prstTxWarp prst="textNoShape">
              <a:avLst/>
            </a:prstTxWarp>
          </a:bodyPr>
          <a:lstStyle>
            <a:lvl1pPr algn="ctr" eaLnBrk="0" hangingPunct="0">
              <a:defRPr sz="2000">
                <a:latin typeface="Arial" charset="0"/>
                <a:ea typeface="ＭＳ Ｐゴシック" pitchFamily="16" charset="-128"/>
                <a:cs typeface="+mn-cs"/>
              </a:defRPr>
            </a:lvl1pPr>
          </a:lstStyle>
          <a:p>
            <a:pPr defTabSz="914400" fontAlgn="base">
              <a:spcBef>
                <a:spcPct val="0"/>
              </a:spcBef>
              <a:spcAft>
                <a:spcPct val="0"/>
              </a:spcAft>
              <a:defRPr/>
            </a:pPr>
            <a:endParaRPr lang="fr-FR">
              <a:solidFill>
                <a:srgbClr val="000000"/>
              </a:solidFill>
            </a:endParaRPr>
          </a:p>
        </p:txBody>
      </p:sp>
      <p:sp>
        <p:nvSpPr>
          <p:cNvPr id="125960" name="Rectangle 8"/>
          <p:cNvSpPr>
            <a:spLocks noGrp="1" noChangeArrowheads="1"/>
          </p:cNvSpPr>
          <p:nvPr>
            <p:ph type="sldNum" sz="quarter" idx="4"/>
          </p:nvPr>
        </p:nvSpPr>
        <p:spPr bwMode="auto">
          <a:xfrm>
            <a:off x="10485120" y="7498080"/>
            <a:ext cx="3048000" cy="548640"/>
          </a:xfrm>
          <a:prstGeom prst="rect">
            <a:avLst/>
          </a:prstGeom>
          <a:noFill/>
          <a:ln w="9525">
            <a:noFill/>
            <a:miter lim="800000"/>
            <a:headEnd/>
            <a:tailEnd/>
          </a:ln>
        </p:spPr>
        <p:txBody>
          <a:bodyPr vert="horz" wrap="square" lIns="130622" tIns="65311" rIns="130622" bIns="65311" numCol="1" anchor="t" anchorCtr="0" compatLnSpc="1">
            <a:prstTxWarp prst="textNoShape">
              <a:avLst/>
            </a:prstTxWarp>
          </a:bodyPr>
          <a:lstStyle>
            <a:lvl1pPr algn="r" eaLnBrk="0" hangingPunct="0">
              <a:defRPr sz="2000">
                <a:latin typeface="Arial" charset="0"/>
                <a:ea typeface="ＭＳ Ｐゴシック" pitchFamily="16" charset="-128"/>
                <a:cs typeface="+mn-cs"/>
              </a:defRPr>
            </a:lvl1pPr>
          </a:lstStyle>
          <a:p>
            <a:pPr defTabSz="914400" fontAlgn="base">
              <a:spcBef>
                <a:spcPct val="0"/>
              </a:spcBef>
              <a:spcAft>
                <a:spcPct val="0"/>
              </a:spcAft>
              <a:defRPr/>
            </a:pPr>
            <a:fld id="{58EE849E-4BDE-4C82-97CC-CCF6965260E1}" type="slidenum">
              <a:rPr lang="fr-FR">
                <a:solidFill>
                  <a:srgbClr val="000000"/>
                </a:solidFill>
              </a:rPr>
              <a:pPr defTabSz="914400" fontAlgn="base">
                <a:spcBef>
                  <a:spcPct val="0"/>
                </a:spcBef>
                <a:spcAft>
                  <a:spcPct val="0"/>
                </a:spcAft>
                <a:defRPr/>
              </a:pPr>
              <a:t>‹#›</a:t>
            </a:fld>
            <a:endParaRPr lang="fr-FR">
              <a:solidFill>
                <a:srgbClr val="000000"/>
              </a:solidFill>
            </a:endParaRPr>
          </a:p>
        </p:txBody>
      </p:sp>
      <p:sp>
        <p:nvSpPr>
          <p:cNvPr id="125961" name="Freeform 9"/>
          <p:cNvSpPr>
            <a:spLocks/>
          </p:cNvSpPr>
          <p:nvPr userDrawn="1"/>
        </p:nvSpPr>
        <p:spPr bwMode="auto">
          <a:xfrm>
            <a:off x="2537461" y="5596890"/>
            <a:ext cx="12108179" cy="2386966"/>
          </a:xfrm>
          <a:custGeom>
            <a:avLst/>
            <a:gdLst/>
            <a:ahLst/>
            <a:cxnLst>
              <a:cxn ang="0">
                <a:pos x="3147" y="0"/>
              </a:cxn>
              <a:cxn ang="0">
                <a:pos x="0" y="745"/>
              </a:cxn>
              <a:cxn ang="0">
                <a:pos x="3146" y="507"/>
              </a:cxn>
              <a:cxn ang="0">
                <a:pos x="3147" y="0"/>
              </a:cxn>
            </a:cxnLst>
            <a:rect l="0" t="0" r="r" b="b"/>
            <a:pathLst>
              <a:path w="3147" h="828">
                <a:moveTo>
                  <a:pt x="3147" y="0"/>
                </a:moveTo>
                <a:cubicBezTo>
                  <a:pt x="2754" y="273"/>
                  <a:pt x="1748" y="811"/>
                  <a:pt x="0" y="745"/>
                </a:cubicBezTo>
                <a:cubicBezTo>
                  <a:pt x="0" y="745"/>
                  <a:pt x="2174" y="828"/>
                  <a:pt x="3146" y="507"/>
                </a:cubicBezTo>
                <a:lnTo>
                  <a:pt x="3147" y="0"/>
                </a:lnTo>
                <a:close/>
              </a:path>
            </a:pathLst>
          </a:custGeom>
          <a:gradFill rotWithShape="1">
            <a:gsLst>
              <a:gs pos="0">
                <a:schemeClr val="bg1">
                  <a:gamma/>
                  <a:tint val="0"/>
                  <a:invGamma/>
                  <a:alpha val="0"/>
                </a:schemeClr>
              </a:gs>
              <a:gs pos="100000">
                <a:schemeClr val="bg1">
                  <a:alpha val="9000"/>
                </a:schemeClr>
              </a:gs>
            </a:gsLst>
            <a:lin ang="0" scaled="1"/>
          </a:gradFill>
          <a:ln w="9525" cap="flat" cmpd="sng">
            <a:noFill/>
            <a:prstDash val="solid"/>
            <a:miter lim="800000"/>
            <a:headEnd type="none" w="med" len="med"/>
            <a:tailEnd type="none" w="med" len="med"/>
          </a:ln>
          <a:effectLst/>
        </p:spPr>
        <p:txBody>
          <a:bodyPr lIns="130622" tIns="65311" rIns="130622" bIns="65311"/>
          <a:lstStyle/>
          <a:p>
            <a:pPr defTabSz="914400" eaLnBrk="0" fontAlgn="base" hangingPunct="0">
              <a:spcBef>
                <a:spcPct val="0"/>
              </a:spcBef>
              <a:spcAft>
                <a:spcPct val="0"/>
              </a:spcAft>
              <a:defRPr/>
            </a:pPr>
            <a:endParaRPr lang="fr-FR" sz="3400">
              <a:solidFill>
                <a:srgbClr val="000000"/>
              </a:solidFill>
              <a:cs typeface="Arial" pitchFamily="34" charset="0"/>
            </a:endParaRPr>
          </a:p>
        </p:txBody>
      </p:sp>
      <p:sp>
        <p:nvSpPr>
          <p:cNvPr id="125962" name="Rectangle 10"/>
          <p:cNvSpPr>
            <a:spLocks noChangeArrowheads="1"/>
          </p:cNvSpPr>
          <p:nvPr userDrawn="1"/>
        </p:nvSpPr>
        <p:spPr bwMode="auto">
          <a:xfrm>
            <a:off x="-17781" y="-17145"/>
            <a:ext cx="14683741" cy="531496"/>
          </a:xfrm>
          <a:prstGeom prst="rect">
            <a:avLst/>
          </a:prstGeom>
          <a:solidFill>
            <a:schemeClr val="accent2">
              <a:alpha val="95000"/>
            </a:schemeClr>
          </a:solidFill>
          <a:ln w="9525" algn="ctr">
            <a:noFill/>
            <a:miter lim="800000"/>
            <a:headEnd/>
            <a:tailEnd/>
          </a:ln>
          <a:effectLst/>
        </p:spPr>
        <p:txBody>
          <a:bodyPr wrap="none" lIns="130622" tIns="65311" rIns="130622" bIns="65311" anchor="ctr"/>
          <a:lstStyle/>
          <a:p>
            <a:pPr algn="ctr" defTabSz="914400" eaLnBrk="0" fontAlgn="base" hangingPunct="0">
              <a:spcBef>
                <a:spcPct val="0"/>
              </a:spcBef>
              <a:spcAft>
                <a:spcPct val="0"/>
              </a:spcAft>
              <a:defRPr/>
            </a:pPr>
            <a:endParaRPr lang="fr-FR" sz="3400">
              <a:solidFill>
                <a:srgbClr val="000000"/>
              </a:solidFill>
              <a:cs typeface="Arial" pitchFamily="34" charset="0"/>
            </a:endParaRPr>
          </a:p>
        </p:txBody>
      </p:sp>
      <p:sp>
        <p:nvSpPr>
          <p:cNvPr id="125963" name="Rectangle 11"/>
          <p:cNvSpPr>
            <a:spLocks noChangeArrowheads="1"/>
          </p:cNvSpPr>
          <p:nvPr userDrawn="1"/>
        </p:nvSpPr>
        <p:spPr bwMode="auto">
          <a:xfrm>
            <a:off x="-17781" y="-17146"/>
            <a:ext cx="14683741" cy="278131"/>
          </a:xfrm>
          <a:prstGeom prst="rect">
            <a:avLst/>
          </a:prstGeom>
          <a:gradFill rotWithShape="1">
            <a:gsLst>
              <a:gs pos="0">
                <a:schemeClr val="bg1">
                  <a:alpha val="67000"/>
                </a:schemeClr>
              </a:gs>
              <a:gs pos="100000">
                <a:schemeClr val="bg1">
                  <a:gamma/>
                  <a:tint val="0"/>
                  <a:invGamma/>
                  <a:alpha val="0"/>
                </a:schemeClr>
              </a:gs>
            </a:gsLst>
            <a:lin ang="0" scaled="1"/>
          </a:gradFill>
          <a:ln w="9525">
            <a:noFill/>
            <a:miter lim="800000"/>
            <a:headEnd/>
            <a:tailEnd/>
          </a:ln>
          <a:effectLst/>
        </p:spPr>
        <p:txBody>
          <a:bodyPr wrap="none" lIns="130622" tIns="65311" rIns="130622" bIns="65311" anchor="ctr"/>
          <a:lstStyle/>
          <a:p>
            <a:pPr algn="ctr" defTabSz="914400" eaLnBrk="0" fontAlgn="base" hangingPunct="0">
              <a:spcBef>
                <a:spcPct val="0"/>
              </a:spcBef>
              <a:spcAft>
                <a:spcPct val="0"/>
              </a:spcAft>
              <a:defRPr/>
            </a:pPr>
            <a:endParaRPr lang="fr-FR" sz="3400">
              <a:solidFill>
                <a:srgbClr val="000000"/>
              </a:solidFill>
              <a:cs typeface="Arial" pitchFamily="34" charset="0"/>
            </a:endParaRPr>
          </a:p>
        </p:txBody>
      </p:sp>
      <p:sp>
        <p:nvSpPr>
          <p:cNvPr id="125964" name="Rectangle 12"/>
          <p:cNvSpPr>
            <a:spLocks noChangeArrowheads="1"/>
          </p:cNvSpPr>
          <p:nvPr userDrawn="1"/>
        </p:nvSpPr>
        <p:spPr bwMode="auto">
          <a:xfrm>
            <a:off x="-17781" y="259080"/>
            <a:ext cx="14683741" cy="257176"/>
          </a:xfrm>
          <a:prstGeom prst="rect">
            <a:avLst/>
          </a:prstGeom>
          <a:gradFill rotWithShape="1">
            <a:gsLst>
              <a:gs pos="0">
                <a:schemeClr val="bg1">
                  <a:alpha val="73000"/>
                </a:schemeClr>
              </a:gs>
              <a:gs pos="100000">
                <a:schemeClr val="bg1">
                  <a:gamma/>
                  <a:tint val="41176"/>
                  <a:invGamma/>
                  <a:alpha val="48000"/>
                </a:schemeClr>
              </a:gs>
            </a:gsLst>
            <a:lin ang="0" scaled="1"/>
          </a:gradFill>
          <a:ln w="9525">
            <a:noFill/>
            <a:miter lim="800000"/>
            <a:headEnd/>
            <a:tailEnd/>
          </a:ln>
          <a:effectLst/>
        </p:spPr>
        <p:txBody>
          <a:bodyPr wrap="none" lIns="130622" tIns="65311" rIns="130622" bIns="65311" anchor="ctr"/>
          <a:lstStyle/>
          <a:p>
            <a:pPr algn="ctr" defTabSz="914400" eaLnBrk="0" fontAlgn="base" hangingPunct="0">
              <a:spcBef>
                <a:spcPct val="0"/>
              </a:spcBef>
              <a:spcAft>
                <a:spcPct val="0"/>
              </a:spcAft>
              <a:defRPr/>
            </a:pPr>
            <a:endParaRPr lang="fr-FR" sz="3400">
              <a:solidFill>
                <a:srgbClr val="000000"/>
              </a:solidFill>
              <a:cs typeface="Arial" pitchFamily="34" charset="0"/>
            </a:endParaRPr>
          </a:p>
        </p:txBody>
      </p:sp>
      <p:sp>
        <p:nvSpPr>
          <p:cNvPr id="125965" name="Rectangle 13"/>
          <p:cNvSpPr>
            <a:spLocks noChangeArrowheads="1"/>
          </p:cNvSpPr>
          <p:nvPr userDrawn="1"/>
        </p:nvSpPr>
        <p:spPr bwMode="auto">
          <a:xfrm>
            <a:off x="-17781" y="478156"/>
            <a:ext cx="14683741" cy="320040"/>
          </a:xfrm>
          <a:prstGeom prst="rect">
            <a:avLst/>
          </a:prstGeom>
          <a:gradFill rotWithShape="1">
            <a:gsLst>
              <a:gs pos="0">
                <a:schemeClr val="bg1">
                  <a:alpha val="55000"/>
                </a:schemeClr>
              </a:gs>
              <a:gs pos="100000">
                <a:schemeClr val="bg1">
                  <a:gamma/>
                  <a:tint val="41176"/>
                  <a:invGamma/>
                  <a:alpha val="24001"/>
                </a:schemeClr>
              </a:gs>
            </a:gsLst>
            <a:lin ang="0" scaled="1"/>
          </a:gradFill>
          <a:ln w="9525">
            <a:noFill/>
            <a:miter lim="800000"/>
            <a:headEnd/>
            <a:tailEnd/>
          </a:ln>
          <a:effectLst/>
        </p:spPr>
        <p:txBody>
          <a:bodyPr wrap="none" lIns="130622" tIns="65311" rIns="130622" bIns="65311" anchor="ctr"/>
          <a:lstStyle/>
          <a:p>
            <a:pPr algn="ctr" defTabSz="914400" eaLnBrk="0" fontAlgn="base" hangingPunct="0">
              <a:spcBef>
                <a:spcPct val="0"/>
              </a:spcBef>
              <a:spcAft>
                <a:spcPct val="0"/>
              </a:spcAft>
              <a:defRPr/>
            </a:pPr>
            <a:endParaRPr lang="fr-FR" sz="3400">
              <a:solidFill>
                <a:srgbClr val="000000"/>
              </a:solidFill>
              <a:cs typeface="Arial" pitchFamily="34" charset="0"/>
            </a:endParaRPr>
          </a:p>
        </p:txBody>
      </p:sp>
      <p:sp>
        <p:nvSpPr>
          <p:cNvPr id="125966" name="Freeform 14"/>
          <p:cNvSpPr>
            <a:spLocks/>
          </p:cNvSpPr>
          <p:nvPr userDrawn="1"/>
        </p:nvSpPr>
        <p:spPr bwMode="auto">
          <a:xfrm>
            <a:off x="2966720" y="6269356"/>
            <a:ext cx="11704320" cy="2333624"/>
          </a:xfrm>
          <a:custGeom>
            <a:avLst/>
            <a:gdLst/>
            <a:ahLst/>
            <a:cxnLst>
              <a:cxn ang="0">
                <a:pos x="3048" y="0"/>
              </a:cxn>
              <a:cxn ang="0">
                <a:pos x="25" y="404"/>
              </a:cxn>
              <a:cxn ang="0">
                <a:pos x="3048" y="392"/>
              </a:cxn>
              <a:cxn ang="0">
                <a:pos x="3048" y="0"/>
              </a:cxn>
            </a:cxnLst>
            <a:rect l="0" t="0" r="r" b="b"/>
            <a:pathLst>
              <a:path w="3048" h="785">
                <a:moveTo>
                  <a:pt x="3048" y="0"/>
                </a:moveTo>
                <a:cubicBezTo>
                  <a:pt x="2784" y="188"/>
                  <a:pt x="1823" y="578"/>
                  <a:pt x="25" y="404"/>
                </a:cubicBezTo>
                <a:cubicBezTo>
                  <a:pt x="0" y="400"/>
                  <a:pt x="1984" y="785"/>
                  <a:pt x="3048" y="392"/>
                </a:cubicBezTo>
                <a:lnTo>
                  <a:pt x="3048" y="0"/>
                </a:lnTo>
                <a:close/>
              </a:path>
            </a:pathLst>
          </a:custGeom>
          <a:gradFill rotWithShape="1">
            <a:gsLst>
              <a:gs pos="0">
                <a:schemeClr val="bg1">
                  <a:gamma/>
                  <a:tint val="0"/>
                  <a:invGamma/>
                  <a:alpha val="0"/>
                </a:schemeClr>
              </a:gs>
              <a:gs pos="100000">
                <a:schemeClr val="bg1">
                  <a:alpha val="12000"/>
                </a:schemeClr>
              </a:gs>
            </a:gsLst>
            <a:lin ang="0" scaled="1"/>
          </a:gradFill>
          <a:ln w="9525" cap="flat" cmpd="sng">
            <a:noFill/>
            <a:prstDash val="solid"/>
            <a:miter lim="800000"/>
            <a:headEnd type="none" w="med" len="med"/>
            <a:tailEnd type="none" w="med" len="med"/>
          </a:ln>
          <a:effectLst/>
        </p:spPr>
        <p:txBody>
          <a:bodyPr lIns="130622" tIns="65311" rIns="130622" bIns="65311"/>
          <a:lstStyle/>
          <a:p>
            <a:pPr defTabSz="914400" eaLnBrk="0" fontAlgn="base" hangingPunct="0">
              <a:spcBef>
                <a:spcPct val="0"/>
              </a:spcBef>
              <a:spcAft>
                <a:spcPct val="0"/>
              </a:spcAft>
              <a:defRPr/>
            </a:pPr>
            <a:endParaRPr lang="fr-FR" sz="3400">
              <a:solidFill>
                <a:srgbClr val="000000"/>
              </a:solidFill>
              <a:cs typeface="Arial" pitchFamily="34" charset="0"/>
            </a:endParaRPr>
          </a:p>
        </p:txBody>
      </p:sp>
      <p:sp>
        <p:nvSpPr>
          <p:cNvPr id="125967" name="Freeform 15"/>
          <p:cNvSpPr>
            <a:spLocks/>
          </p:cNvSpPr>
          <p:nvPr userDrawn="1"/>
        </p:nvSpPr>
        <p:spPr bwMode="auto">
          <a:xfrm>
            <a:off x="2415542" y="6958966"/>
            <a:ext cx="12214859" cy="1666874"/>
          </a:xfrm>
          <a:custGeom>
            <a:avLst/>
            <a:gdLst/>
            <a:ahLst/>
            <a:cxnLst>
              <a:cxn ang="0">
                <a:pos x="3287" y="0"/>
              </a:cxn>
              <a:cxn ang="0">
                <a:pos x="0" y="120"/>
              </a:cxn>
              <a:cxn ang="0">
                <a:pos x="3287" y="392"/>
              </a:cxn>
              <a:cxn ang="0">
                <a:pos x="3287" y="0"/>
              </a:cxn>
            </a:cxnLst>
            <a:rect l="0" t="0" r="r" b="b"/>
            <a:pathLst>
              <a:path w="3287" h="584">
                <a:moveTo>
                  <a:pt x="3287" y="0"/>
                </a:moveTo>
                <a:cubicBezTo>
                  <a:pt x="2820" y="260"/>
                  <a:pt x="1244" y="352"/>
                  <a:pt x="0" y="120"/>
                </a:cubicBezTo>
                <a:cubicBezTo>
                  <a:pt x="0" y="120"/>
                  <a:pt x="2532" y="584"/>
                  <a:pt x="3287" y="392"/>
                </a:cubicBezTo>
                <a:lnTo>
                  <a:pt x="3287" y="0"/>
                </a:lnTo>
                <a:close/>
              </a:path>
            </a:pathLst>
          </a:custGeom>
          <a:gradFill rotWithShape="1">
            <a:gsLst>
              <a:gs pos="0">
                <a:schemeClr val="bg1">
                  <a:gamma/>
                  <a:tint val="0"/>
                  <a:invGamma/>
                  <a:alpha val="0"/>
                </a:schemeClr>
              </a:gs>
              <a:gs pos="100000">
                <a:schemeClr val="bg1">
                  <a:alpha val="37000"/>
                </a:schemeClr>
              </a:gs>
            </a:gsLst>
            <a:lin ang="0" scaled="1"/>
          </a:gradFill>
          <a:ln w="9525" cap="flat">
            <a:noFill/>
            <a:prstDash val="solid"/>
            <a:miter lim="800000"/>
            <a:headEnd/>
            <a:tailEnd/>
          </a:ln>
        </p:spPr>
        <p:txBody>
          <a:bodyPr lIns="130622" tIns="65311" rIns="130622" bIns="65311"/>
          <a:lstStyle/>
          <a:p>
            <a:pPr defTabSz="914400" eaLnBrk="0" fontAlgn="base" hangingPunct="0">
              <a:spcBef>
                <a:spcPct val="0"/>
              </a:spcBef>
              <a:spcAft>
                <a:spcPct val="0"/>
              </a:spcAft>
              <a:defRPr/>
            </a:pPr>
            <a:endParaRPr lang="fr-FR" sz="3400">
              <a:solidFill>
                <a:srgbClr val="000000"/>
              </a:solidFill>
              <a:cs typeface="Arial" pitchFamily="34" charset="0"/>
            </a:endParaRPr>
          </a:p>
        </p:txBody>
      </p:sp>
      <p:sp>
        <p:nvSpPr>
          <p:cNvPr id="125968" name="Rectangle 16"/>
          <p:cNvSpPr>
            <a:spLocks noChangeArrowheads="1"/>
          </p:cNvSpPr>
          <p:nvPr userDrawn="1"/>
        </p:nvSpPr>
        <p:spPr bwMode="auto">
          <a:xfrm>
            <a:off x="-17781" y="7412356"/>
            <a:ext cx="14683741" cy="466724"/>
          </a:xfrm>
          <a:prstGeom prst="rect">
            <a:avLst/>
          </a:prstGeom>
          <a:gradFill rotWithShape="1">
            <a:gsLst>
              <a:gs pos="0">
                <a:schemeClr val="bg1">
                  <a:alpha val="32001"/>
                </a:schemeClr>
              </a:gs>
              <a:gs pos="100000">
                <a:schemeClr val="bg1">
                  <a:gamma/>
                  <a:tint val="41176"/>
                  <a:invGamma/>
                  <a:alpha val="24001"/>
                </a:schemeClr>
              </a:gs>
            </a:gsLst>
            <a:lin ang="0" scaled="1"/>
          </a:gradFill>
          <a:ln w="9525">
            <a:noFill/>
            <a:miter lim="800000"/>
            <a:headEnd/>
            <a:tailEnd/>
          </a:ln>
          <a:effectLst/>
        </p:spPr>
        <p:txBody>
          <a:bodyPr wrap="none" lIns="130622" tIns="65311" rIns="130622" bIns="65311" anchor="ctr"/>
          <a:lstStyle/>
          <a:p>
            <a:pPr algn="ctr" defTabSz="914400" eaLnBrk="0" fontAlgn="base" hangingPunct="0">
              <a:spcBef>
                <a:spcPct val="0"/>
              </a:spcBef>
              <a:spcAft>
                <a:spcPct val="0"/>
              </a:spcAft>
              <a:defRPr/>
            </a:pPr>
            <a:endParaRPr lang="fr-FR" sz="3400">
              <a:solidFill>
                <a:srgbClr val="000000"/>
              </a:solidFill>
              <a:cs typeface="Arial" pitchFamily="34" charset="0"/>
            </a:endParaRPr>
          </a:p>
        </p:txBody>
      </p:sp>
      <p:sp>
        <p:nvSpPr>
          <p:cNvPr id="125969" name="Rectangle 17"/>
          <p:cNvSpPr>
            <a:spLocks noChangeArrowheads="1"/>
          </p:cNvSpPr>
          <p:nvPr userDrawn="1"/>
        </p:nvSpPr>
        <p:spPr bwMode="auto">
          <a:xfrm>
            <a:off x="-15105381" y="7760971"/>
            <a:ext cx="14683741" cy="110490"/>
          </a:xfrm>
          <a:prstGeom prst="rect">
            <a:avLst/>
          </a:prstGeom>
          <a:gradFill rotWithShape="1">
            <a:gsLst>
              <a:gs pos="0">
                <a:schemeClr val="bg1">
                  <a:alpha val="24001"/>
                </a:schemeClr>
              </a:gs>
              <a:gs pos="100000">
                <a:schemeClr val="bg1">
                  <a:gamma/>
                  <a:tint val="41176"/>
                  <a:invGamma/>
                  <a:alpha val="24001"/>
                </a:schemeClr>
              </a:gs>
            </a:gsLst>
            <a:lin ang="0" scaled="1"/>
          </a:gradFill>
          <a:ln w="9525">
            <a:noFill/>
            <a:miter lim="800000"/>
            <a:headEnd/>
            <a:tailEnd/>
          </a:ln>
          <a:effectLst/>
        </p:spPr>
        <p:txBody>
          <a:bodyPr wrap="none" lIns="130622" tIns="65311" rIns="130622" bIns="65311" anchor="ctr"/>
          <a:lstStyle/>
          <a:p>
            <a:pPr algn="ctr" defTabSz="914400" eaLnBrk="0" fontAlgn="base" hangingPunct="0">
              <a:spcBef>
                <a:spcPct val="0"/>
              </a:spcBef>
              <a:spcAft>
                <a:spcPct val="0"/>
              </a:spcAft>
              <a:defRPr/>
            </a:pPr>
            <a:endParaRPr lang="fr-FR" sz="3400">
              <a:solidFill>
                <a:srgbClr val="000000"/>
              </a:solidFill>
              <a:cs typeface="Arial" pitchFamily="34" charset="0"/>
            </a:endParaRPr>
          </a:p>
        </p:txBody>
      </p:sp>
      <p:sp>
        <p:nvSpPr>
          <p:cNvPr id="125970" name="Rectangle 18"/>
          <p:cNvSpPr>
            <a:spLocks noChangeArrowheads="1"/>
          </p:cNvSpPr>
          <p:nvPr userDrawn="1"/>
        </p:nvSpPr>
        <p:spPr bwMode="auto">
          <a:xfrm>
            <a:off x="-17780" y="7570470"/>
            <a:ext cx="20441922" cy="152400"/>
          </a:xfrm>
          <a:prstGeom prst="rect">
            <a:avLst/>
          </a:prstGeom>
          <a:gradFill rotWithShape="1">
            <a:gsLst>
              <a:gs pos="0">
                <a:schemeClr val="bg1">
                  <a:alpha val="24001"/>
                </a:schemeClr>
              </a:gs>
              <a:gs pos="100000">
                <a:schemeClr val="bg1">
                  <a:gamma/>
                  <a:tint val="41176"/>
                  <a:invGamma/>
                  <a:alpha val="24001"/>
                </a:schemeClr>
              </a:gs>
            </a:gsLst>
            <a:lin ang="0" scaled="1"/>
          </a:gradFill>
          <a:ln w="9525" algn="ctr">
            <a:noFill/>
            <a:miter lim="800000"/>
            <a:headEnd/>
            <a:tailEnd/>
          </a:ln>
          <a:effectLst/>
        </p:spPr>
        <p:txBody>
          <a:bodyPr wrap="none" lIns="130622" tIns="65311" rIns="130622" bIns="65311" anchor="ctr"/>
          <a:lstStyle/>
          <a:p>
            <a:pPr algn="ctr" defTabSz="914400" eaLnBrk="0" fontAlgn="base" hangingPunct="0">
              <a:spcBef>
                <a:spcPct val="0"/>
              </a:spcBef>
              <a:spcAft>
                <a:spcPct val="0"/>
              </a:spcAft>
              <a:defRPr/>
            </a:pPr>
            <a:endParaRPr lang="fr-FR" sz="3400">
              <a:solidFill>
                <a:srgbClr val="000000"/>
              </a:solidFill>
              <a:cs typeface="Arial" pitchFamily="34" charset="0"/>
            </a:endParaRPr>
          </a:p>
        </p:txBody>
      </p:sp>
    </p:spTree>
    <p:extLst>
      <p:ext uri="{BB962C8B-B14F-4D97-AF65-F5344CB8AC3E}">
        <p14:creationId xmlns:p14="http://schemas.microsoft.com/office/powerpoint/2010/main" val="3520307040"/>
      </p:ext>
    </p:extLst>
  </p:cSld>
  <p:clrMap bg1="lt1" tx1="dk1" bg2="lt2" tx2="dk2" accent1="accent1" accent2="accent2" accent3="accent3" accent4="accent4" accent5="accent5" accent6="accent6" hlink="hlink" folHlink="folHlink"/>
  <p:sldLayoutIdLst>
    <p:sldLayoutId id="2147483892"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repeatCount="indefinite" accel="50000" decel="50000" autoRev="1" fill="hold" grpId="0" nodeType="withEffect">
                                  <p:stCondLst>
                                    <p:cond delay="0"/>
                                  </p:stCondLst>
                                  <p:childTnLst>
                                    <p:animMotion origin="layout" path="M -2.22222E-6 3.33333E-6 L -1.15 3.33333E-6 " pathEditMode="relative" rAng="0" ptsTypes="AA">
                                      <p:cBhvr>
                                        <p:cTn id="6" dur="2000" fill="hold"/>
                                        <p:tgtEl>
                                          <p:spTgt spid="125970"/>
                                        </p:tgtEl>
                                        <p:attrNameLst>
                                          <p:attrName>ppt_x</p:attrName>
                                          <p:attrName>ppt_y</p:attrName>
                                        </p:attrNameLst>
                                      </p:cBhvr>
                                      <p:rCtr x="-575" y="0"/>
                                    </p:animMotion>
                                  </p:childTnLst>
                                </p:cTn>
                              </p:par>
                              <p:par>
                                <p:cTn id="7" presetID="63" presetClass="path" presetSubtype="0" repeatCount="indefinite" accel="50000" decel="50000" autoRev="1" fill="hold" grpId="0" nodeType="withEffect">
                                  <p:stCondLst>
                                    <p:cond delay="0"/>
                                  </p:stCondLst>
                                  <p:childTnLst>
                                    <p:animMotion origin="layout" path="M -4.44444E-6 1.48148E-6 L 1.22709 1.48148E-6 " pathEditMode="relative" rAng="0" ptsTypes="AA">
                                      <p:cBhvr>
                                        <p:cTn id="8" dur="2000" fill="hold"/>
                                        <p:tgtEl>
                                          <p:spTgt spid="125969"/>
                                        </p:tgtEl>
                                        <p:attrNameLst>
                                          <p:attrName>ppt_x</p:attrName>
                                          <p:attrName>ppt_y</p:attrName>
                                        </p:attrNameLst>
                                      </p:cBhvr>
                                      <p:rCtr x="614" y="0"/>
                                    </p:animMotion>
                                  </p:childTnLst>
                                </p:cTn>
                              </p:par>
                              <p:par>
                                <p:cTn id="9" presetID="64" presetClass="path" presetSubtype="0" repeatCount="indefinite" accel="50000" autoRev="1" fill="hold" grpId="0" nodeType="withEffect">
                                  <p:stCondLst>
                                    <p:cond delay="0"/>
                                  </p:stCondLst>
                                  <p:childTnLst>
                                    <p:animMotion origin="layout" path="M -8.33333E-7 0.0125 L -8.33333E-7 4.81481E-6 " pathEditMode="relative" rAng="0" ptsTypes="AA">
                                      <p:cBhvr>
                                        <p:cTn id="10" dur="3000" fill="hold"/>
                                        <p:tgtEl>
                                          <p:spTgt spid="125968"/>
                                        </p:tgtEl>
                                        <p:attrNameLst>
                                          <p:attrName>ppt_x</p:attrName>
                                          <p:attrName>ppt_y</p:attrName>
                                        </p:attrNameLst>
                                      </p:cBhvr>
                                      <p:rCtr x="0" y="-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8" grpId="0" animBg="1"/>
      <p:bldP spid="125969" grpId="0" animBg="1"/>
      <p:bldP spid="125970" grpId="0" animBg="1"/>
    </p:bldLst>
  </p:timing>
  <p:txStyles>
    <p:titleStyle>
      <a:lvl1pPr algn="l" rtl="0" eaLnBrk="0" fontAlgn="base" hangingPunct="0">
        <a:lnSpc>
          <a:spcPct val="85000"/>
        </a:lnSpc>
        <a:spcBef>
          <a:spcPct val="0"/>
        </a:spcBef>
        <a:spcAft>
          <a:spcPct val="0"/>
        </a:spcAft>
        <a:defRPr sz="5100">
          <a:solidFill>
            <a:schemeClr val="accent2"/>
          </a:solidFill>
          <a:latin typeface="+mj-lt"/>
          <a:ea typeface="+mj-ea"/>
          <a:cs typeface="+mj-cs"/>
        </a:defRPr>
      </a:lvl1pPr>
      <a:lvl2pPr algn="l" rtl="0" eaLnBrk="0" fontAlgn="base" hangingPunct="0">
        <a:lnSpc>
          <a:spcPct val="85000"/>
        </a:lnSpc>
        <a:spcBef>
          <a:spcPct val="0"/>
        </a:spcBef>
        <a:spcAft>
          <a:spcPct val="0"/>
        </a:spcAft>
        <a:defRPr sz="5100">
          <a:solidFill>
            <a:schemeClr val="accent2"/>
          </a:solidFill>
          <a:latin typeface="Arial" charset="0"/>
          <a:ea typeface="ＭＳ Ｐゴシック" pitchFamily="16" charset="-128"/>
        </a:defRPr>
      </a:lvl2pPr>
      <a:lvl3pPr algn="l" rtl="0" eaLnBrk="0" fontAlgn="base" hangingPunct="0">
        <a:lnSpc>
          <a:spcPct val="85000"/>
        </a:lnSpc>
        <a:spcBef>
          <a:spcPct val="0"/>
        </a:spcBef>
        <a:spcAft>
          <a:spcPct val="0"/>
        </a:spcAft>
        <a:defRPr sz="5100">
          <a:solidFill>
            <a:schemeClr val="accent2"/>
          </a:solidFill>
          <a:latin typeface="Arial" charset="0"/>
          <a:ea typeface="ＭＳ Ｐゴシック" pitchFamily="16" charset="-128"/>
        </a:defRPr>
      </a:lvl3pPr>
      <a:lvl4pPr algn="l" rtl="0" eaLnBrk="0" fontAlgn="base" hangingPunct="0">
        <a:lnSpc>
          <a:spcPct val="85000"/>
        </a:lnSpc>
        <a:spcBef>
          <a:spcPct val="0"/>
        </a:spcBef>
        <a:spcAft>
          <a:spcPct val="0"/>
        </a:spcAft>
        <a:defRPr sz="5100">
          <a:solidFill>
            <a:schemeClr val="accent2"/>
          </a:solidFill>
          <a:latin typeface="Arial" charset="0"/>
          <a:ea typeface="ＭＳ Ｐゴシック" pitchFamily="16" charset="-128"/>
        </a:defRPr>
      </a:lvl4pPr>
      <a:lvl5pPr algn="l" rtl="0" eaLnBrk="0" fontAlgn="base" hangingPunct="0">
        <a:lnSpc>
          <a:spcPct val="85000"/>
        </a:lnSpc>
        <a:spcBef>
          <a:spcPct val="0"/>
        </a:spcBef>
        <a:spcAft>
          <a:spcPct val="0"/>
        </a:spcAft>
        <a:defRPr sz="5100">
          <a:solidFill>
            <a:schemeClr val="accent2"/>
          </a:solidFill>
          <a:latin typeface="Arial" charset="0"/>
          <a:ea typeface="ＭＳ Ｐゴシック" pitchFamily="16" charset="-128"/>
        </a:defRPr>
      </a:lvl5pPr>
      <a:lvl6pPr marL="653110" algn="l" rtl="0" eaLnBrk="0" fontAlgn="base" hangingPunct="0">
        <a:lnSpc>
          <a:spcPct val="85000"/>
        </a:lnSpc>
        <a:spcBef>
          <a:spcPct val="0"/>
        </a:spcBef>
        <a:spcAft>
          <a:spcPct val="0"/>
        </a:spcAft>
        <a:defRPr sz="5100">
          <a:solidFill>
            <a:schemeClr val="accent2"/>
          </a:solidFill>
          <a:latin typeface="Arial" charset="0"/>
          <a:ea typeface="ＭＳ Ｐゴシック" pitchFamily="16" charset="-128"/>
        </a:defRPr>
      </a:lvl6pPr>
      <a:lvl7pPr marL="1306220" algn="l" rtl="0" eaLnBrk="0" fontAlgn="base" hangingPunct="0">
        <a:lnSpc>
          <a:spcPct val="85000"/>
        </a:lnSpc>
        <a:spcBef>
          <a:spcPct val="0"/>
        </a:spcBef>
        <a:spcAft>
          <a:spcPct val="0"/>
        </a:spcAft>
        <a:defRPr sz="5100">
          <a:solidFill>
            <a:schemeClr val="accent2"/>
          </a:solidFill>
          <a:latin typeface="Arial" charset="0"/>
          <a:ea typeface="ＭＳ Ｐゴシック" pitchFamily="16" charset="-128"/>
        </a:defRPr>
      </a:lvl7pPr>
      <a:lvl8pPr marL="1959331" algn="l" rtl="0" eaLnBrk="0" fontAlgn="base" hangingPunct="0">
        <a:lnSpc>
          <a:spcPct val="85000"/>
        </a:lnSpc>
        <a:spcBef>
          <a:spcPct val="0"/>
        </a:spcBef>
        <a:spcAft>
          <a:spcPct val="0"/>
        </a:spcAft>
        <a:defRPr sz="5100">
          <a:solidFill>
            <a:schemeClr val="accent2"/>
          </a:solidFill>
          <a:latin typeface="Arial" charset="0"/>
          <a:ea typeface="ＭＳ Ｐゴシック" pitchFamily="16" charset="-128"/>
        </a:defRPr>
      </a:lvl8pPr>
      <a:lvl9pPr marL="2612441" algn="l" rtl="0" eaLnBrk="0" fontAlgn="base" hangingPunct="0">
        <a:lnSpc>
          <a:spcPct val="85000"/>
        </a:lnSpc>
        <a:spcBef>
          <a:spcPct val="0"/>
        </a:spcBef>
        <a:spcAft>
          <a:spcPct val="0"/>
        </a:spcAft>
        <a:defRPr sz="5100">
          <a:solidFill>
            <a:schemeClr val="accent2"/>
          </a:solidFill>
          <a:latin typeface="Arial" charset="0"/>
          <a:ea typeface="ＭＳ Ｐゴシック" pitchFamily="16" charset="-128"/>
        </a:defRPr>
      </a:lvl9pPr>
    </p:titleStyle>
    <p:bodyStyle>
      <a:lvl1pPr marL="507975" indent="-507975" algn="l" rtl="0" eaLnBrk="0" fontAlgn="base" hangingPunct="0">
        <a:lnSpc>
          <a:spcPct val="95000"/>
        </a:lnSpc>
        <a:spcBef>
          <a:spcPct val="15000"/>
        </a:spcBef>
        <a:spcAft>
          <a:spcPct val="15000"/>
        </a:spcAft>
        <a:buClr>
          <a:schemeClr val="accent1"/>
        </a:buClr>
        <a:buFont typeface="Wingdings 3" pitchFamily="18" charset="2"/>
        <a:buChar char=""/>
        <a:defRPr sz="3400">
          <a:solidFill>
            <a:schemeClr val="tx1"/>
          </a:solidFill>
          <a:latin typeface="+mn-lt"/>
          <a:ea typeface="+mn-ea"/>
          <a:cs typeface="+mn-cs"/>
        </a:defRPr>
      </a:lvl1pPr>
      <a:lvl2pPr marL="1172424" indent="-408194" algn="l" rtl="0" eaLnBrk="0" fontAlgn="base" hangingPunct="0">
        <a:lnSpc>
          <a:spcPct val="95000"/>
        </a:lnSpc>
        <a:spcBef>
          <a:spcPct val="15000"/>
        </a:spcBef>
        <a:spcAft>
          <a:spcPct val="15000"/>
        </a:spcAft>
        <a:buClr>
          <a:schemeClr val="accent2"/>
        </a:buClr>
        <a:buFont typeface="Wingdings" pitchFamily="2" charset="2"/>
        <a:buChar char="v"/>
        <a:defRPr sz="2900">
          <a:solidFill>
            <a:schemeClr val="folHlink"/>
          </a:solidFill>
          <a:latin typeface="+mn-lt"/>
          <a:ea typeface="+mn-ea"/>
        </a:defRPr>
      </a:lvl2pPr>
      <a:lvl3pPr marL="1755234" indent="-326555" algn="l" rtl="0" eaLnBrk="0" fontAlgn="base" hangingPunct="0">
        <a:lnSpc>
          <a:spcPct val="80000"/>
        </a:lnSpc>
        <a:spcBef>
          <a:spcPct val="35000"/>
        </a:spcBef>
        <a:spcAft>
          <a:spcPct val="25000"/>
        </a:spcAft>
        <a:buClr>
          <a:schemeClr val="hlink"/>
        </a:buClr>
        <a:buFont typeface="Wingdings 3" pitchFamily="18" charset="2"/>
        <a:buChar char="}"/>
        <a:defRPr sz="2300">
          <a:solidFill>
            <a:schemeClr val="tx1"/>
          </a:solidFill>
          <a:latin typeface="Arial Narrow" pitchFamily="34" charset="0"/>
          <a:ea typeface="+mn-ea"/>
        </a:defRPr>
      </a:lvl3pPr>
      <a:lvl4pPr marL="2338045" indent="-326555" algn="l" rtl="0" eaLnBrk="0" fontAlgn="base" hangingPunct="0">
        <a:lnSpc>
          <a:spcPct val="80000"/>
        </a:lnSpc>
        <a:spcBef>
          <a:spcPct val="35000"/>
        </a:spcBef>
        <a:spcAft>
          <a:spcPct val="25000"/>
        </a:spcAft>
        <a:buClr>
          <a:schemeClr val="hlink"/>
        </a:buClr>
        <a:buFont typeface="Wingdings 3" pitchFamily="18" charset="2"/>
        <a:buChar char="}"/>
        <a:defRPr sz="2300">
          <a:solidFill>
            <a:schemeClr val="tx1"/>
          </a:solidFill>
          <a:latin typeface="Arial Narrow" pitchFamily="34" charset="0"/>
          <a:ea typeface="+mn-ea"/>
        </a:defRPr>
      </a:lvl4pPr>
      <a:lvl5pPr marL="2938996" indent="-326555" algn="l" rtl="0" eaLnBrk="0" fontAlgn="base" hangingPunct="0">
        <a:lnSpc>
          <a:spcPct val="80000"/>
        </a:lnSpc>
        <a:spcBef>
          <a:spcPct val="35000"/>
        </a:spcBef>
        <a:spcAft>
          <a:spcPct val="25000"/>
        </a:spcAft>
        <a:buClr>
          <a:schemeClr val="hlink"/>
        </a:buClr>
        <a:buFont typeface="Wingdings 3" pitchFamily="18" charset="2"/>
        <a:buChar char="}"/>
        <a:defRPr sz="2300">
          <a:solidFill>
            <a:schemeClr val="tx1"/>
          </a:solidFill>
          <a:latin typeface="Arial Narrow" pitchFamily="34" charset="0"/>
          <a:ea typeface="+mn-ea"/>
        </a:defRPr>
      </a:lvl5pPr>
      <a:lvl6pPr marL="3592106" indent="-326555" algn="l" rtl="0" fontAlgn="base">
        <a:lnSpc>
          <a:spcPct val="80000"/>
        </a:lnSpc>
        <a:spcBef>
          <a:spcPct val="35000"/>
        </a:spcBef>
        <a:spcAft>
          <a:spcPct val="25000"/>
        </a:spcAft>
        <a:buClr>
          <a:schemeClr val="hlink"/>
        </a:buClr>
        <a:buFont typeface="Wingdings 3" pitchFamily="18" charset="2"/>
        <a:buChar char="}"/>
        <a:defRPr sz="2300">
          <a:solidFill>
            <a:schemeClr val="tx1"/>
          </a:solidFill>
          <a:latin typeface="Arial Narrow" pitchFamily="34" charset="0"/>
          <a:ea typeface="+mn-ea"/>
        </a:defRPr>
      </a:lvl6pPr>
      <a:lvl7pPr marL="4245216" indent="-326555" algn="l" rtl="0" fontAlgn="base">
        <a:lnSpc>
          <a:spcPct val="80000"/>
        </a:lnSpc>
        <a:spcBef>
          <a:spcPct val="35000"/>
        </a:spcBef>
        <a:spcAft>
          <a:spcPct val="25000"/>
        </a:spcAft>
        <a:buClr>
          <a:schemeClr val="hlink"/>
        </a:buClr>
        <a:buFont typeface="Wingdings 3" pitchFamily="18" charset="2"/>
        <a:buChar char="}"/>
        <a:defRPr sz="2300">
          <a:solidFill>
            <a:schemeClr val="tx1"/>
          </a:solidFill>
          <a:latin typeface="Arial Narrow" pitchFamily="34" charset="0"/>
          <a:ea typeface="+mn-ea"/>
        </a:defRPr>
      </a:lvl7pPr>
      <a:lvl8pPr marL="4898327" indent="-326555" algn="l" rtl="0" fontAlgn="base">
        <a:lnSpc>
          <a:spcPct val="80000"/>
        </a:lnSpc>
        <a:spcBef>
          <a:spcPct val="35000"/>
        </a:spcBef>
        <a:spcAft>
          <a:spcPct val="25000"/>
        </a:spcAft>
        <a:buClr>
          <a:schemeClr val="hlink"/>
        </a:buClr>
        <a:buFont typeface="Wingdings 3" pitchFamily="18" charset="2"/>
        <a:buChar char="}"/>
        <a:defRPr sz="2300">
          <a:solidFill>
            <a:schemeClr val="tx1"/>
          </a:solidFill>
          <a:latin typeface="Arial Narrow" pitchFamily="34" charset="0"/>
          <a:ea typeface="+mn-ea"/>
        </a:defRPr>
      </a:lvl8pPr>
      <a:lvl9pPr marL="5551437" indent="-326555" algn="l" rtl="0" fontAlgn="base">
        <a:lnSpc>
          <a:spcPct val="80000"/>
        </a:lnSpc>
        <a:spcBef>
          <a:spcPct val="35000"/>
        </a:spcBef>
        <a:spcAft>
          <a:spcPct val="25000"/>
        </a:spcAft>
        <a:buClr>
          <a:schemeClr val="hlink"/>
        </a:buClr>
        <a:buFont typeface="Wingdings 3" pitchFamily="18" charset="2"/>
        <a:buChar char="}"/>
        <a:defRPr sz="2300">
          <a:solidFill>
            <a:schemeClr val="tx1"/>
          </a:solidFill>
          <a:latin typeface="Arial Narrow" pitchFamily="34" charset="0"/>
          <a:ea typeface="+mn-ea"/>
        </a:defRPr>
      </a:lvl9pPr>
    </p:bodyStyle>
    <p:otherStyle>
      <a:defPPr>
        <a:defRPr lang="fr-FR"/>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1.xml"/><Relationship Id="rId1" Type="http://schemas.openxmlformats.org/officeDocument/2006/relationships/vmlDrawing" Target="../drawings/vmlDrawing1.vml"/><Relationship Id="rId5" Type="http://schemas.openxmlformats.org/officeDocument/2006/relationships/image" Target="../media/image38.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hyperlink" Target="http://eduupgrade.office365.com/" TargetMode="External"/><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hyperlink" Target="http://www.outlook.com/" TargetMode="External"/><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hyperlink" Target="http://www.profinfo.edu.ro/" TargetMode="External"/><Relationship Id="rId5" Type="http://schemas.openxmlformats.org/officeDocument/2006/relationships/hyperlink" Target="http://mail.profinfo.edu.ro/" TargetMode="External"/><Relationship Id="rId4" Type="http://schemas.openxmlformats.org/officeDocument/2006/relationships/hyperlink" Target="http://www.outlook.com/profinfo.edu.ro"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8" Type="http://schemas.openxmlformats.org/officeDocument/2006/relationships/hyperlink" Target="https://eduupgrade.office365.com/" TargetMode="External"/><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16.png"/><Relationship Id="rId18" Type="http://schemas.openxmlformats.org/officeDocument/2006/relationships/image" Target="../media/image33.png"/><Relationship Id="rId3" Type="http://schemas.openxmlformats.org/officeDocument/2006/relationships/image" Target="../media/image22.png"/><Relationship Id="rId21" Type="http://schemas.openxmlformats.org/officeDocument/2006/relationships/image" Target="../media/image36.png"/><Relationship Id="rId7" Type="http://schemas.openxmlformats.org/officeDocument/2006/relationships/image" Target="../media/image26.png"/><Relationship Id="rId12" Type="http://schemas.openxmlformats.org/officeDocument/2006/relationships/image" Target="../media/image31.png"/><Relationship Id="rId17" Type="http://schemas.openxmlformats.org/officeDocument/2006/relationships/image" Target="../media/image17.png"/><Relationship Id="rId2" Type="http://schemas.openxmlformats.org/officeDocument/2006/relationships/slideLayout" Target="../slideLayouts/slideLayout12.xml"/><Relationship Id="rId16" Type="http://schemas.openxmlformats.org/officeDocument/2006/relationships/image" Target="../media/image32.png"/><Relationship Id="rId20" Type="http://schemas.openxmlformats.org/officeDocument/2006/relationships/image" Target="../media/image35.png"/><Relationship Id="rId1" Type="http://schemas.openxmlformats.org/officeDocument/2006/relationships/tags" Target="../tags/tag1.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19.png"/><Relationship Id="rId10" Type="http://schemas.openxmlformats.org/officeDocument/2006/relationships/image" Target="../media/image29.png"/><Relationship Id="rId19" Type="http://schemas.openxmlformats.org/officeDocument/2006/relationships/image" Target="../media/image34.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18.png"/><Relationship Id="rId22" Type="http://schemas.openxmlformats.org/officeDocument/2006/relationships/image" Target="../media/image3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97214" y="2412124"/>
            <a:ext cx="9333186" cy="1584590"/>
          </a:xfrm>
        </p:spPr>
        <p:txBody>
          <a:bodyPr/>
          <a:lstStyle/>
          <a:p>
            <a:r>
              <a:rPr lang="en-US" dirty="0" smtClean="0"/>
              <a:t>“Profinfo.edu.ro” </a:t>
            </a:r>
            <a:r>
              <a:rPr lang="en-US" dirty="0"/>
              <a:t>- </a:t>
            </a:r>
            <a:r>
              <a:rPr lang="en-US" dirty="0" err="1" smtClean="0"/>
              <a:t>tranziție</a:t>
            </a:r>
            <a:r>
              <a:rPr lang="en-US" dirty="0" smtClean="0"/>
              <a:t> de la </a:t>
            </a:r>
            <a:r>
              <a:rPr lang="en-US" dirty="0" err="1" smtClean="0"/>
              <a:t>Live@edu</a:t>
            </a:r>
            <a:r>
              <a:rPr lang="en-US" dirty="0" smtClean="0"/>
              <a:t> la Office 365 </a:t>
            </a:r>
            <a:r>
              <a:rPr lang="en-US" dirty="0" err="1" smtClean="0"/>
              <a:t>Edu</a:t>
            </a:r>
            <a:endParaRPr lang="en-US" dirty="0"/>
          </a:p>
        </p:txBody>
      </p:sp>
      <p:sp>
        <p:nvSpPr>
          <p:cNvPr id="3" name="TextBox 2"/>
          <p:cNvSpPr txBox="1"/>
          <p:nvPr/>
        </p:nvSpPr>
        <p:spPr>
          <a:xfrm>
            <a:off x="5344509" y="4004441"/>
            <a:ext cx="6999890" cy="738664"/>
          </a:xfrm>
          <a:prstGeom prst="rect">
            <a:avLst/>
          </a:prstGeom>
          <a:noFill/>
        </p:spPr>
        <p:txBody>
          <a:bodyPr wrap="square" lIns="0" tIns="0" rIns="0" bIns="0" rtlCol="0">
            <a:spAutoFit/>
          </a:bodyPr>
          <a:lstStyle/>
          <a:p>
            <a:r>
              <a:rPr lang="vi-VN" sz="2400" dirty="0">
                <a:solidFill>
                  <a:schemeClr val="tx2"/>
                </a:solidFill>
              </a:rPr>
              <a:t>Victor Chiriță</a:t>
            </a:r>
            <a:endParaRPr lang="en-US" sz="2400" dirty="0" smtClean="0">
              <a:solidFill>
                <a:schemeClr val="tx2"/>
              </a:solidFill>
            </a:endParaRPr>
          </a:p>
          <a:p>
            <a:r>
              <a:rPr lang="en-US" sz="2400" dirty="0" smtClean="0">
                <a:solidFill>
                  <a:schemeClr val="tx2"/>
                </a:solidFill>
              </a:rPr>
              <a:t>06.septembrie.2012</a:t>
            </a:r>
          </a:p>
        </p:txBody>
      </p:sp>
      <p:sp>
        <p:nvSpPr>
          <p:cNvPr id="4" name="TextBox 3"/>
          <p:cNvSpPr txBox="1"/>
          <p:nvPr/>
        </p:nvSpPr>
        <p:spPr>
          <a:xfrm>
            <a:off x="11944350" y="7781582"/>
            <a:ext cx="2552700" cy="215444"/>
          </a:xfrm>
          <a:prstGeom prst="rect">
            <a:avLst/>
          </a:prstGeom>
          <a:noFill/>
        </p:spPr>
        <p:txBody>
          <a:bodyPr wrap="square" lIns="0" tIns="0" rIns="0" bIns="0" rtlCol="0">
            <a:spAutoFit/>
          </a:bodyPr>
          <a:lstStyle/>
          <a:p>
            <a:r>
              <a:rPr lang="en-US" sz="1400" dirty="0" smtClean="0">
                <a:solidFill>
                  <a:schemeClr val="bg2">
                    <a:lumMod val="65000"/>
                  </a:schemeClr>
                </a:solidFill>
              </a:rPr>
              <a:t>Updated 01 August 2012</a:t>
            </a:r>
          </a:p>
        </p:txBody>
      </p:sp>
      <p:pic>
        <p:nvPicPr>
          <p:cNvPr id="1026" name="Picture 2" descr="Logo MEC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300" y="396872"/>
            <a:ext cx="2525514" cy="1412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113791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6862" y="473999"/>
            <a:ext cx="13681462" cy="540148"/>
          </a:xfrm>
        </p:spPr>
        <p:txBody>
          <a:bodyPr/>
          <a:lstStyle/>
          <a:p>
            <a:r>
              <a:rPr lang="en-US" dirty="0" err="1"/>
              <a:t>Planificarea</a:t>
            </a:r>
            <a:r>
              <a:rPr lang="en-US" dirty="0"/>
              <a:t> </a:t>
            </a:r>
            <a:r>
              <a:rPr lang="en-US" dirty="0" err="1" smtClean="0"/>
              <a:t>tranziției</a:t>
            </a:r>
            <a:r>
              <a:rPr lang="en-US" dirty="0" smtClean="0"/>
              <a:t> – </a:t>
            </a:r>
            <a:r>
              <a:rPr lang="en-US" dirty="0" err="1" smtClean="0"/>
              <a:t>elemente</a:t>
            </a:r>
            <a:r>
              <a:rPr lang="en-US" dirty="0" smtClean="0"/>
              <a:t> </a:t>
            </a:r>
            <a:r>
              <a:rPr lang="en-US" dirty="0" err="1" smtClean="0"/>
              <a:t>cheie</a:t>
            </a:r>
            <a:endParaRPr lang="en-US" dirty="0"/>
          </a:p>
        </p:txBody>
      </p:sp>
      <p:sp>
        <p:nvSpPr>
          <p:cNvPr id="2" name="TextBox 1"/>
          <p:cNvSpPr txBox="1"/>
          <p:nvPr/>
        </p:nvSpPr>
        <p:spPr>
          <a:xfrm>
            <a:off x="781050" y="2000250"/>
            <a:ext cx="12325350" cy="2585323"/>
          </a:xfrm>
          <a:prstGeom prst="rect">
            <a:avLst/>
          </a:prstGeom>
          <a:noFill/>
        </p:spPr>
        <p:txBody>
          <a:bodyPr wrap="square" lIns="0" tIns="0" rIns="0" bIns="0" rtlCol="0">
            <a:spAutoFit/>
          </a:bodyPr>
          <a:lstStyle/>
          <a:p>
            <a:r>
              <a:rPr lang="en-US" sz="4200" dirty="0">
                <a:gradFill>
                  <a:gsLst>
                    <a:gs pos="0">
                      <a:schemeClr val="tx1"/>
                    </a:gs>
                    <a:gs pos="86000">
                      <a:schemeClr val="tx1"/>
                    </a:gs>
                  </a:gsLst>
                  <a:lin ang="5400000" scaled="0"/>
                </a:gradFill>
              </a:rPr>
              <a:t>2</a:t>
            </a:r>
            <a:r>
              <a:rPr lang="en-US" sz="4200" dirty="0" smtClean="0">
                <a:gradFill>
                  <a:gsLst>
                    <a:gs pos="0">
                      <a:schemeClr val="tx1"/>
                    </a:gs>
                    <a:gs pos="86000">
                      <a:schemeClr val="tx1"/>
                    </a:gs>
                  </a:gsLst>
                  <a:lin ang="5400000" scaled="0"/>
                </a:gradFill>
              </a:rPr>
              <a:t>. Data </a:t>
            </a:r>
            <a:r>
              <a:rPr lang="en-US" sz="4200" dirty="0" err="1" smtClean="0"/>
              <a:t>tranziției</a:t>
            </a:r>
            <a:r>
              <a:rPr lang="en-US" sz="4200" dirty="0" smtClean="0">
                <a:gradFill>
                  <a:gsLst>
                    <a:gs pos="0">
                      <a:schemeClr val="tx1"/>
                    </a:gs>
                    <a:gs pos="86000">
                      <a:schemeClr val="tx1"/>
                    </a:gs>
                  </a:gsLst>
                  <a:lin ang="5400000" scaled="0"/>
                </a:gradFill>
              </a:rPr>
              <a:t>  - de </a:t>
            </a:r>
            <a:r>
              <a:rPr lang="en-US" sz="4200" dirty="0" err="1" smtClean="0">
                <a:gradFill>
                  <a:gsLst>
                    <a:gs pos="0">
                      <a:schemeClr val="tx1"/>
                    </a:gs>
                    <a:gs pos="86000">
                      <a:schemeClr val="tx1"/>
                    </a:gs>
                  </a:gsLst>
                  <a:lin ang="5400000" scaled="0"/>
                </a:gradFill>
              </a:rPr>
              <a:t>comunicat</a:t>
            </a:r>
            <a:r>
              <a:rPr lang="en-US" sz="4200" dirty="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în</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avans</a:t>
            </a:r>
            <a:endParaRPr lang="en-US" sz="4200" dirty="0" smtClean="0">
              <a:gradFill>
                <a:gsLst>
                  <a:gs pos="0">
                    <a:schemeClr val="tx1"/>
                  </a:gs>
                  <a:gs pos="86000">
                    <a:schemeClr val="tx1"/>
                  </a:gs>
                </a:gsLst>
                <a:lin ang="5400000" scaled="0"/>
              </a:gradFill>
            </a:endParaRPr>
          </a:p>
          <a:p>
            <a:pPr marL="742950" indent="-742950">
              <a:buAutoNum type="arabicPeriod"/>
            </a:pPr>
            <a:endParaRPr lang="en-US" sz="4200" dirty="0" smtClean="0">
              <a:gradFill>
                <a:gsLst>
                  <a:gs pos="0">
                    <a:schemeClr val="tx1"/>
                  </a:gs>
                  <a:gs pos="86000">
                    <a:schemeClr val="tx1"/>
                  </a:gs>
                </a:gsLst>
                <a:lin ang="5400000" scaled="0"/>
              </a:gradFill>
            </a:endParaRPr>
          </a:p>
          <a:p>
            <a:endParaRPr lang="en-US" sz="4200" dirty="0" smtClean="0">
              <a:gradFill>
                <a:gsLst>
                  <a:gs pos="0">
                    <a:schemeClr val="tx1"/>
                  </a:gs>
                  <a:gs pos="86000">
                    <a:schemeClr val="tx1"/>
                  </a:gs>
                </a:gsLst>
                <a:lin ang="5400000" scaled="0"/>
              </a:gradFill>
            </a:endParaRPr>
          </a:p>
          <a:p>
            <a:endParaRPr lang="en-US" sz="4200" dirty="0">
              <a:gradFill>
                <a:gsLst>
                  <a:gs pos="0">
                    <a:schemeClr val="tx1"/>
                  </a:gs>
                  <a:gs pos="86000">
                    <a:schemeClr val="tx1"/>
                  </a:gs>
                </a:gsLst>
                <a:lin ang="5400000" scaled="0"/>
              </a:gra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923457890"/>
              </p:ext>
            </p:extLst>
          </p:nvPr>
        </p:nvGraphicFramePr>
        <p:xfrm>
          <a:off x="3238500" y="4585573"/>
          <a:ext cx="8743950" cy="1940303"/>
        </p:xfrm>
        <a:graphic>
          <a:graphicData uri="http://schemas.openxmlformats.org/presentationml/2006/ole">
            <mc:AlternateContent xmlns:mc="http://schemas.openxmlformats.org/markup-compatibility/2006">
              <mc:Choice xmlns:v="urn:schemas-microsoft-com:vml" Requires="v">
                <p:oleObj spid="_x0000_s1036" name="Packager Shell Object" showAsIcon="1" r:id="rId4" imgW="1653120" imgH="367200" progId="Package">
                  <p:embed/>
                </p:oleObj>
              </mc:Choice>
              <mc:Fallback>
                <p:oleObj name="Packager Shell Object" showAsIcon="1" r:id="rId4" imgW="1653120" imgH="367200" progId="Package">
                  <p:embed/>
                  <p:pic>
                    <p:nvPicPr>
                      <p:cNvPr id="0" name=""/>
                      <p:cNvPicPr/>
                      <p:nvPr/>
                    </p:nvPicPr>
                    <p:blipFill>
                      <a:blip r:embed="rId5"/>
                      <a:stretch>
                        <a:fillRect/>
                      </a:stretch>
                    </p:blipFill>
                    <p:spPr>
                      <a:xfrm>
                        <a:off x="3238500" y="4585573"/>
                        <a:ext cx="8743950" cy="1940303"/>
                      </a:xfrm>
                      <a:prstGeom prst="rect">
                        <a:avLst/>
                      </a:prstGeom>
                    </p:spPr>
                  </p:pic>
                </p:oleObj>
              </mc:Fallback>
            </mc:AlternateContent>
          </a:graphicData>
        </a:graphic>
      </p:graphicFrame>
    </p:spTree>
    <p:extLst>
      <p:ext uri="{BB962C8B-B14F-4D97-AF65-F5344CB8AC3E}">
        <p14:creationId xmlns:p14="http://schemas.microsoft.com/office/powerpoint/2010/main" val="209922724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6862" y="473999"/>
            <a:ext cx="13681462" cy="540148"/>
          </a:xfrm>
        </p:spPr>
        <p:txBody>
          <a:bodyPr/>
          <a:lstStyle/>
          <a:p>
            <a:r>
              <a:rPr lang="en-US" dirty="0" err="1"/>
              <a:t>Planificarea</a:t>
            </a:r>
            <a:r>
              <a:rPr lang="en-US" dirty="0"/>
              <a:t> </a:t>
            </a:r>
            <a:r>
              <a:rPr lang="en-US" dirty="0" err="1" smtClean="0"/>
              <a:t>tranziției</a:t>
            </a:r>
            <a:r>
              <a:rPr lang="en-US" dirty="0" smtClean="0"/>
              <a:t> – </a:t>
            </a:r>
            <a:r>
              <a:rPr lang="en-US" dirty="0" err="1" smtClean="0"/>
              <a:t>elemente</a:t>
            </a:r>
            <a:r>
              <a:rPr lang="en-US" dirty="0" smtClean="0"/>
              <a:t> </a:t>
            </a:r>
            <a:r>
              <a:rPr lang="en-US" dirty="0" err="1" smtClean="0"/>
              <a:t>cheie</a:t>
            </a:r>
            <a:endParaRPr lang="en-US" dirty="0"/>
          </a:p>
        </p:txBody>
      </p:sp>
      <p:sp>
        <p:nvSpPr>
          <p:cNvPr id="2" name="TextBox 1"/>
          <p:cNvSpPr txBox="1"/>
          <p:nvPr/>
        </p:nvSpPr>
        <p:spPr>
          <a:xfrm>
            <a:off x="781050" y="685800"/>
            <a:ext cx="12325350" cy="6524863"/>
          </a:xfrm>
          <a:prstGeom prst="rect">
            <a:avLst/>
          </a:prstGeom>
          <a:noFill/>
        </p:spPr>
        <p:txBody>
          <a:bodyPr wrap="square" lIns="0" tIns="0" rIns="0" bIns="0" rtlCol="0">
            <a:spAutoFit/>
          </a:bodyPr>
          <a:lstStyle/>
          <a:p>
            <a:pPr marL="742950" indent="-742950">
              <a:buAutoNum type="arabicPeriod"/>
            </a:pPr>
            <a:endParaRPr lang="en-US" sz="4200" dirty="0" smtClean="0">
              <a:gradFill>
                <a:gsLst>
                  <a:gs pos="0">
                    <a:schemeClr val="tx1"/>
                  </a:gs>
                  <a:gs pos="86000">
                    <a:schemeClr val="tx1"/>
                  </a:gs>
                </a:gsLst>
                <a:lin ang="5400000" scaled="0"/>
              </a:gradFill>
            </a:endParaRPr>
          </a:p>
          <a:p>
            <a:r>
              <a:rPr lang="en-US" sz="4200" dirty="0">
                <a:gradFill>
                  <a:gsLst>
                    <a:gs pos="0">
                      <a:schemeClr val="tx1"/>
                    </a:gs>
                    <a:gs pos="86000">
                      <a:schemeClr val="tx1"/>
                    </a:gs>
                  </a:gsLst>
                  <a:lin ang="5400000" scaled="0"/>
                </a:gradFill>
              </a:rPr>
              <a:t>3</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Schimbarea</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parolei</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pentru</a:t>
            </a:r>
            <a:r>
              <a:rPr lang="en-US" sz="4200" dirty="0" smtClean="0">
                <a:gradFill>
                  <a:gsLst>
                    <a:gs pos="0">
                      <a:schemeClr val="tx1"/>
                    </a:gs>
                    <a:gs pos="86000">
                      <a:schemeClr val="tx1"/>
                    </a:gs>
                  </a:gsLst>
                  <a:lin ang="5400000" scaled="0"/>
                </a:gradFill>
              </a:rPr>
              <a:t> Office 365 la:</a:t>
            </a:r>
          </a:p>
          <a:p>
            <a:endParaRPr lang="en-US" sz="4400" dirty="0" smtClean="0">
              <a:solidFill>
                <a:schemeClr val="tx1">
                  <a:alpha val="99000"/>
                </a:schemeClr>
              </a:solidFill>
              <a:hlinkClick r:id="rId3"/>
            </a:endParaRPr>
          </a:p>
          <a:p>
            <a:r>
              <a:rPr lang="en-US" sz="4400" dirty="0" smtClean="0">
                <a:solidFill>
                  <a:schemeClr val="tx1">
                    <a:alpha val="99000"/>
                  </a:schemeClr>
                </a:solidFill>
                <a:hlinkClick r:id="rId3"/>
              </a:rPr>
              <a:t>http</a:t>
            </a:r>
            <a:r>
              <a:rPr lang="en-US" sz="4400" dirty="0">
                <a:solidFill>
                  <a:schemeClr val="tx1">
                    <a:alpha val="99000"/>
                  </a:schemeClr>
                </a:solidFill>
                <a:hlinkClick r:id="rId3"/>
              </a:rPr>
              <a:t>://eduupgrade.office365.com</a:t>
            </a:r>
            <a:endParaRPr lang="en-US" sz="4200" dirty="0">
              <a:gradFill>
                <a:gsLst>
                  <a:gs pos="0">
                    <a:schemeClr val="tx1"/>
                  </a:gs>
                  <a:gs pos="86000">
                    <a:schemeClr val="tx1"/>
                  </a:gs>
                </a:gsLst>
                <a:lin ang="5400000" scaled="0"/>
              </a:gradFill>
            </a:endParaRPr>
          </a:p>
          <a:p>
            <a:endParaRPr lang="en-US" sz="4200" dirty="0" smtClean="0">
              <a:gradFill>
                <a:gsLst>
                  <a:gs pos="0">
                    <a:schemeClr val="tx1"/>
                  </a:gs>
                  <a:gs pos="86000">
                    <a:schemeClr val="tx1"/>
                  </a:gs>
                </a:gsLst>
                <a:lin ang="5400000" scaled="0"/>
              </a:gradFill>
            </a:endParaRPr>
          </a:p>
          <a:p>
            <a:endParaRPr lang="en-US" sz="4200" dirty="0">
              <a:gradFill>
                <a:gsLst>
                  <a:gs pos="0">
                    <a:schemeClr val="tx1"/>
                  </a:gs>
                  <a:gs pos="86000">
                    <a:schemeClr val="tx1"/>
                  </a:gs>
                </a:gsLst>
                <a:lin ang="5400000" scaled="0"/>
              </a:gradFill>
            </a:endParaRPr>
          </a:p>
          <a:p>
            <a:endParaRPr lang="en-US" sz="4200" dirty="0" smtClean="0">
              <a:gradFill>
                <a:gsLst>
                  <a:gs pos="0">
                    <a:schemeClr val="tx1"/>
                  </a:gs>
                  <a:gs pos="86000">
                    <a:schemeClr val="tx1"/>
                  </a:gs>
                </a:gsLst>
                <a:lin ang="5400000" scaled="0"/>
              </a:gradFill>
            </a:endParaRPr>
          </a:p>
          <a:p>
            <a:r>
              <a:rPr lang="en-US" sz="4200" dirty="0" err="1" smtClean="0">
                <a:gradFill>
                  <a:gsLst>
                    <a:gs pos="0">
                      <a:schemeClr val="tx1"/>
                    </a:gs>
                    <a:gs pos="86000">
                      <a:schemeClr val="tx1"/>
                    </a:gs>
                  </a:gsLst>
                  <a:lin ang="5400000" scaled="0"/>
                </a:gradFill>
              </a:rPr>
              <a:t>Necesit</a:t>
            </a:r>
            <a:r>
              <a:rPr lang="vi-VN" sz="4200" dirty="0" smtClean="0">
                <a:gradFill>
                  <a:gsLst>
                    <a:gs pos="0">
                      <a:schemeClr val="tx1"/>
                    </a:gs>
                    <a:gs pos="86000">
                      <a:schemeClr val="tx1"/>
                    </a:gs>
                  </a:gsLst>
                  <a:lin ang="5400000" scaled="0"/>
                </a:gradFill>
              </a:rPr>
              <a:t>ă</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actualizarea</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noii</a:t>
            </a:r>
            <a:r>
              <a:rPr lang="en-US" sz="4200" dirty="0" smtClean="0">
                <a:gradFill>
                  <a:gsLst>
                    <a:gs pos="0">
                      <a:schemeClr val="tx1"/>
                    </a:gs>
                    <a:gs pos="86000">
                      <a:schemeClr val="tx1"/>
                    </a:gs>
                  </a:gsLst>
                  <a:lin ang="5400000" scaled="0"/>
                </a:gradFill>
              </a:rPr>
              <a:t> parole </a:t>
            </a:r>
            <a:r>
              <a:rPr lang="en-US" sz="4200" dirty="0" err="1" smtClean="0">
                <a:gradFill>
                  <a:gsLst>
                    <a:gs pos="0">
                      <a:schemeClr val="tx1"/>
                    </a:gs>
                    <a:gs pos="86000">
                      <a:schemeClr val="tx1"/>
                    </a:gs>
                  </a:gsLst>
                  <a:lin ang="5400000" scaled="0"/>
                </a:gradFill>
              </a:rPr>
              <a:t>în</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clienții</a:t>
            </a:r>
            <a:r>
              <a:rPr lang="en-US" sz="4200" dirty="0" smtClean="0">
                <a:gradFill>
                  <a:gsLst>
                    <a:gs pos="0">
                      <a:schemeClr val="tx1"/>
                    </a:gs>
                    <a:gs pos="86000">
                      <a:schemeClr val="tx1"/>
                    </a:gs>
                  </a:gsLst>
                  <a:lin ang="5400000" scaled="0"/>
                </a:gradFill>
              </a:rPr>
              <a:t> de e-mail </a:t>
            </a:r>
            <a:r>
              <a:rPr lang="en-US" sz="4200" dirty="0" err="1" smtClean="0">
                <a:gradFill>
                  <a:gsLst>
                    <a:gs pos="0">
                      <a:schemeClr val="tx1"/>
                    </a:gs>
                    <a:gs pos="86000">
                      <a:schemeClr val="tx1"/>
                    </a:gs>
                  </a:gsLst>
                  <a:lin ang="5400000" scaled="0"/>
                </a:gradFill>
              </a:rPr>
              <a:t>sau</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pe</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dispozitive</a:t>
            </a:r>
            <a:r>
              <a:rPr lang="en-US" sz="4200" dirty="0" smtClean="0">
                <a:gradFill>
                  <a:gsLst>
                    <a:gs pos="0">
                      <a:schemeClr val="tx1"/>
                    </a:gs>
                    <a:gs pos="86000">
                      <a:schemeClr val="tx1"/>
                    </a:gs>
                  </a:gsLst>
                  <a:lin ang="5400000" scaled="0"/>
                </a:gradFill>
              </a:rPr>
              <a:t> mobile </a:t>
            </a:r>
            <a:r>
              <a:rPr lang="en-US" sz="4200" dirty="0" err="1" smtClean="0">
                <a:gradFill>
                  <a:gsLst>
                    <a:gs pos="0">
                      <a:schemeClr val="tx1"/>
                    </a:gs>
                    <a:gs pos="86000">
                      <a:schemeClr val="tx1"/>
                    </a:gs>
                  </a:gsLst>
                  <a:lin ang="5400000" scaled="0"/>
                </a:gradFill>
              </a:rPr>
              <a:t>deja</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configurate</a:t>
            </a:r>
            <a:endParaRPr lang="en-US" sz="4200" dirty="0" smtClean="0">
              <a:gradFill>
                <a:gsLst>
                  <a:gs pos="0">
                    <a:schemeClr val="tx1"/>
                  </a:gs>
                  <a:gs pos="86000">
                    <a:schemeClr val="tx1"/>
                  </a:gs>
                </a:gsLst>
                <a:lin ang="5400000" scaled="0"/>
              </a:gradFill>
            </a:endParaRPr>
          </a:p>
          <a:p>
            <a:endParaRPr lang="en-US" sz="4200" dirty="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367470701"/>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6862" y="473999"/>
            <a:ext cx="13681462" cy="540148"/>
          </a:xfrm>
        </p:spPr>
        <p:txBody>
          <a:bodyPr/>
          <a:lstStyle/>
          <a:p>
            <a:r>
              <a:rPr lang="en-US" dirty="0" err="1"/>
              <a:t>Planificarea</a:t>
            </a:r>
            <a:r>
              <a:rPr lang="en-US" dirty="0"/>
              <a:t> </a:t>
            </a:r>
            <a:r>
              <a:rPr lang="en-US" dirty="0" err="1" smtClean="0"/>
              <a:t>tranziției</a:t>
            </a:r>
            <a:r>
              <a:rPr lang="en-US" dirty="0" smtClean="0"/>
              <a:t> – </a:t>
            </a:r>
            <a:r>
              <a:rPr lang="en-US" dirty="0" err="1" smtClean="0"/>
              <a:t>elemente</a:t>
            </a:r>
            <a:r>
              <a:rPr lang="en-US" dirty="0" smtClean="0"/>
              <a:t> </a:t>
            </a:r>
            <a:r>
              <a:rPr lang="en-US" dirty="0" err="1" smtClean="0"/>
              <a:t>cheie</a:t>
            </a:r>
            <a:endParaRPr lang="en-US" dirty="0"/>
          </a:p>
        </p:txBody>
      </p:sp>
      <p:sp>
        <p:nvSpPr>
          <p:cNvPr id="2" name="TextBox 1"/>
          <p:cNvSpPr txBox="1"/>
          <p:nvPr/>
        </p:nvSpPr>
        <p:spPr>
          <a:xfrm>
            <a:off x="781050" y="685800"/>
            <a:ext cx="12325350" cy="7755969"/>
          </a:xfrm>
          <a:prstGeom prst="rect">
            <a:avLst/>
          </a:prstGeom>
          <a:noFill/>
        </p:spPr>
        <p:txBody>
          <a:bodyPr wrap="square" lIns="0" tIns="0" rIns="0" bIns="0" rtlCol="0">
            <a:spAutoFit/>
          </a:bodyPr>
          <a:lstStyle/>
          <a:p>
            <a:pPr marL="742950" indent="-742950">
              <a:buAutoNum type="arabicPeriod"/>
            </a:pPr>
            <a:endParaRPr lang="en-US" sz="4200" dirty="0" smtClean="0">
              <a:gradFill>
                <a:gsLst>
                  <a:gs pos="0">
                    <a:schemeClr val="tx1"/>
                  </a:gs>
                  <a:gs pos="86000">
                    <a:schemeClr val="tx1"/>
                  </a:gs>
                </a:gsLst>
                <a:lin ang="5400000" scaled="0"/>
              </a:gradFill>
            </a:endParaRPr>
          </a:p>
          <a:p>
            <a:r>
              <a:rPr lang="en-US" sz="4200" dirty="0">
                <a:gradFill>
                  <a:gsLst>
                    <a:gs pos="0">
                      <a:schemeClr val="tx1"/>
                    </a:gs>
                    <a:gs pos="86000">
                      <a:schemeClr val="tx1"/>
                    </a:gs>
                  </a:gsLst>
                  <a:lin ang="5400000" scaled="0"/>
                </a:gradFill>
              </a:rPr>
              <a:t>4</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Adresa</a:t>
            </a:r>
            <a:r>
              <a:rPr lang="en-US" sz="4200" dirty="0" smtClean="0">
                <a:gradFill>
                  <a:gsLst>
                    <a:gs pos="0">
                      <a:schemeClr val="tx1"/>
                    </a:gs>
                    <a:gs pos="86000">
                      <a:schemeClr val="tx1"/>
                    </a:gs>
                  </a:gsLst>
                  <a:lin ang="5400000" scaled="0"/>
                </a:gradFill>
              </a:rPr>
              <a:t> de log-in se </a:t>
            </a:r>
            <a:r>
              <a:rPr lang="en-US" sz="4200" dirty="0" err="1" smtClean="0">
                <a:gradFill>
                  <a:gsLst>
                    <a:gs pos="0">
                      <a:schemeClr val="tx1"/>
                    </a:gs>
                    <a:gs pos="86000">
                      <a:schemeClr val="tx1"/>
                    </a:gs>
                  </a:gsLst>
                  <a:lin ang="5400000" scaled="0"/>
                </a:gradFill>
              </a:rPr>
              <a:t>modific</a:t>
            </a:r>
            <a:r>
              <a:rPr lang="vi-VN" sz="4200" dirty="0" smtClean="0">
                <a:gradFill>
                  <a:gsLst>
                    <a:gs pos="0">
                      <a:schemeClr val="tx1"/>
                    </a:gs>
                    <a:gs pos="86000">
                      <a:schemeClr val="tx1"/>
                    </a:gs>
                  </a:gsLst>
                  <a:lin ang="5400000" scaled="0"/>
                </a:gradFill>
              </a:rPr>
              <a:t>ă</a:t>
            </a:r>
            <a:r>
              <a:rPr lang="en-US" sz="4200" dirty="0" smtClean="0">
                <a:gradFill>
                  <a:gsLst>
                    <a:gs pos="0">
                      <a:schemeClr val="tx1"/>
                    </a:gs>
                    <a:gs pos="86000">
                      <a:schemeClr val="tx1"/>
                    </a:gs>
                  </a:gsLst>
                  <a:lin ang="5400000" scaled="0"/>
                </a:gradFill>
              </a:rPr>
              <a:t> din</a:t>
            </a:r>
          </a:p>
          <a:p>
            <a:r>
              <a:rPr lang="en-US" sz="4200" dirty="0">
                <a:gradFill>
                  <a:gsLst>
                    <a:gs pos="0">
                      <a:schemeClr val="tx1"/>
                    </a:gs>
                    <a:gs pos="86000">
                      <a:schemeClr val="tx1"/>
                    </a:gs>
                  </a:gsLst>
                  <a:lin ang="5400000" scaled="0"/>
                </a:gradFill>
              </a:rPr>
              <a:t>	</a:t>
            </a:r>
            <a:r>
              <a:rPr lang="en-US" sz="4200" dirty="0" smtClean="0">
                <a:gradFill>
                  <a:gsLst>
                    <a:gs pos="0">
                      <a:schemeClr val="tx1"/>
                    </a:gs>
                    <a:gs pos="86000">
                      <a:schemeClr val="tx1"/>
                    </a:gs>
                  </a:gsLst>
                  <a:lin ang="5400000" scaled="0"/>
                </a:gradFill>
                <a:hlinkClick r:id="rId3"/>
              </a:rPr>
              <a:t>www.outlook.com</a:t>
            </a:r>
            <a:endParaRPr lang="en-US" sz="4200" dirty="0" smtClean="0">
              <a:gradFill>
                <a:gsLst>
                  <a:gs pos="0">
                    <a:schemeClr val="tx1"/>
                  </a:gs>
                  <a:gs pos="86000">
                    <a:schemeClr val="tx1"/>
                  </a:gs>
                </a:gsLst>
                <a:lin ang="5400000" scaled="0"/>
              </a:gradFill>
            </a:endParaRPr>
          </a:p>
          <a:p>
            <a:endParaRPr lang="en-US" sz="4200" dirty="0">
              <a:gradFill>
                <a:gsLst>
                  <a:gs pos="0">
                    <a:schemeClr val="tx1"/>
                  </a:gs>
                  <a:gs pos="86000">
                    <a:schemeClr val="tx1"/>
                  </a:gs>
                </a:gsLst>
                <a:lin ang="5400000" scaled="0"/>
              </a:gradFill>
            </a:endParaRPr>
          </a:p>
          <a:p>
            <a:r>
              <a:rPr lang="en-US" sz="4200" dirty="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în</a:t>
            </a:r>
            <a:r>
              <a:rPr lang="en-US" sz="4200" dirty="0" smtClean="0">
                <a:gradFill>
                  <a:gsLst>
                    <a:gs pos="0">
                      <a:schemeClr val="tx1"/>
                    </a:gs>
                    <a:gs pos="86000">
                      <a:schemeClr val="tx1"/>
                    </a:gs>
                  </a:gsLst>
                  <a:lin ang="5400000" scaled="0"/>
                </a:gradFill>
              </a:rPr>
              <a:t> </a:t>
            </a:r>
          </a:p>
          <a:p>
            <a:endParaRPr lang="en-US" sz="4200" dirty="0">
              <a:gradFill>
                <a:gsLst>
                  <a:gs pos="0">
                    <a:schemeClr val="tx1"/>
                  </a:gs>
                  <a:gs pos="86000">
                    <a:schemeClr val="tx1"/>
                  </a:gs>
                </a:gsLst>
                <a:lin ang="5400000" scaled="0"/>
              </a:gradFill>
            </a:endParaRPr>
          </a:p>
          <a:p>
            <a:r>
              <a:rPr lang="en-US" sz="4200" dirty="0" smtClean="0">
                <a:gradFill>
                  <a:gsLst>
                    <a:gs pos="0">
                      <a:schemeClr val="tx1"/>
                    </a:gs>
                    <a:gs pos="86000">
                      <a:schemeClr val="tx1"/>
                    </a:gs>
                  </a:gsLst>
                  <a:lin ang="5400000" scaled="0"/>
                </a:gradFill>
              </a:rPr>
              <a:t>	</a:t>
            </a:r>
            <a:r>
              <a:rPr lang="en-US" sz="4200" dirty="0" smtClean="0">
                <a:gradFill>
                  <a:gsLst>
                    <a:gs pos="0">
                      <a:schemeClr val="tx1"/>
                    </a:gs>
                    <a:gs pos="86000">
                      <a:schemeClr val="tx1"/>
                    </a:gs>
                  </a:gsLst>
                  <a:lin ang="5400000" scaled="0"/>
                </a:gradFill>
                <a:hlinkClick r:id="rId4"/>
              </a:rPr>
              <a:t>www.outlook.com/profinfo.edu.ro</a:t>
            </a:r>
            <a:endParaRPr lang="en-US" sz="4200" dirty="0" smtClean="0">
              <a:gradFill>
                <a:gsLst>
                  <a:gs pos="0">
                    <a:schemeClr val="tx1"/>
                  </a:gs>
                  <a:gs pos="86000">
                    <a:schemeClr val="tx1"/>
                  </a:gs>
                </a:gsLst>
                <a:lin ang="5400000" scaled="0"/>
              </a:gradFill>
            </a:endParaRPr>
          </a:p>
          <a:p>
            <a:endParaRPr lang="en-US" sz="4200" dirty="0">
              <a:gradFill>
                <a:gsLst>
                  <a:gs pos="0">
                    <a:schemeClr val="tx1"/>
                  </a:gs>
                  <a:gs pos="86000">
                    <a:schemeClr val="tx1"/>
                  </a:gs>
                </a:gsLst>
                <a:lin ang="5400000" scaled="0"/>
              </a:gradFill>
            </a:endParaRPr>
          </a:p>
          <a:p>
            <a:r>
              <a:rPr lang="en-US" sz="4200" dirty="0" smtClean="0">
                <a:gradFill>
                  <a:gsLst>
                    <a:gs pos="0">
                      <a:schemeClr val="tx1"/>
                    </a:gs>
                    <a:gs pos="86000">
                      <a:schemeClr val="tx1"/>
                    </a:gs>
                  </a:gsLst>
                  <a:lin ang="5400000" scaled="0"/>
                </a:gradFill>
              </a:rPr>
              <a:t>	(Alternative:</a:t>
            </a:r>
          </a:p>
          <a:p>
            <a:pPr lvl="7"/>
            <a:r>
              <a:rPr lang="en-US" sz="4200" dirty="0">
                <a:gradFill>
                  <a:gsLst>
                    <a:gs pos="0">
                      <a:schemeClr val="tx1"/>
                    </a:gs>
                    <a:gs pos="86000">
                      <a:schemeClr val="tx1"/>
                    </a:gs>
                  </a:gsLst>
                  <a:lin ang="5400000" scaled="0"/>
                </a:gradFill>
              </a:rPr>
              <a:t>	</a:t>
            </a:r>
            <a:r>
              <a:rPr lang="en-US" sz="4200" dirty="0" smtClean="0">
                <a:gradFill>
                  <a:gsLst>
                    <a:gs pos="0">
                      <a:schemeClr val="tx1"/>
                    </a:gs>
                    <a:gs pos="86000">
                      <a:schemeClr val="tx1"/>
                    </a:gs>
                  </a:gsLst>
                  <a:lin ang="5400000" scaled="0"/>
                </a:gradFill>
                <a:hlinkClick r:id="rId5"/>
              </a:rPr>
              <a:t>http://mail.profinfo.edu.ro</a:t>
            </a:r>
            <a:endParaRPr lang="en-US" sz="4200" dirty="0" smtClean="0">
              <a:gradFill>
                <a:gsLst>
                  <a:gs pos="0">
                    <a:schemeClr val="tx1"/>
                  </a:gs>
                  <a:gs pos="86000">
                    <a:schemeClr val="tx1"/>
                  </a:gs>
                </a:gsLst>
                <a:lin ang="5400000" scaled="0"/>
              </a:gradFill>
            </a:endParaRPr>
          </a:p>
          <a:p>
            <a:pPr lvl="7"/>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sau</a:t>
            </a:r>
            <a:r>
              <a:rPr lang="en-US" sz="4200" dirty="0" smtClean="0">
                <a:gradFill>
                  <a:gsLst>
                    <a:gs pos="0">
                      <a:schemeClr val="tx1"/>
                    </a:gs>
                    <a:gs pos="86000">
                      <a:schemeClr val="tx1"/>
                    </a:gs>
                  </a:gsLst>
                  <a:lin ang="5400000" scaled="0"/>
                </a:gradFill>
              </a:rPr>
              <a:t> </a:t>
            </a:r>
            <a:r>
              <a:rPr lang="en-US" sz="4200" dirty="0" smtClean="0">
                <a:gradFill>
                  <a:gsLst>
                    <a:gs pos="0">
                      <a:schemeClr val="tx1"/>
                    </a:gs>
                    <a:gs pos="86000">
                      <a:schemeClr val="tx1"/>
                    </a:gs>
                  </a:gsLst>
                  <a:lin ang="5400000" scaled="0"/>
                </a:gradFill>
                <a:hlinkClick r:id="rId6"/>
              </a:rPr>
              <a:t>http://www.profinfo.edu.ro</a:t>
            </a:r>
            <a:r>
              <a:rPr lang="en-US" sz="4200" dirty="0" smtClean="0">
                <a:gradFill>
                  <a:gsLst>
                    <a:gs pos="0">
                      <a:schemeClr val="tx1"/>
                    </a:gs>
                    <a:gs pos="86000">
                      <a:schemeClr val="tx1"/>
                    </a:gs>
                  </a:gsLst>
                  <a:lin ang="5400000" scaled="0"/>
                </a:gradFill>
              </a:rPr>
              <a:t> )</a:t>
            </a:r>
          </a:p>
          <a:p>
            <a:endParaRPr lang="en-US" sz="4200" dirty="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1839744524"/>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Experiența</a:t>
            </a:r>
            <a:r>
              <a:rPr lang="en-US" dirty="0"/>
              <a:t> </a:t>
            </a:r>
            <a:r>
              <a:rPr lang="en-US" dirty="0" err="1"/>
              <a:t>utilizatorului</a:t>
            </a:r>
            <a:r>
              <a:rPr lang="en-US" dirty="0"/>
              <a:t> final</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226057675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B60359E2-F1E6-40F3-81C3-5A646FA87138}" type="slidenum">
              <a:rPr lang="en-US" smtClean="0"/>
              <a:pPr/>
              <a:t>14</a:t>
            </a:fld>
            <a:endParaRPr lang="en-US"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781048" y="2739618"/>
            <a:ext cx="4023849" cy="3019284"/>
          </a:xfrm>
          <a:prstGeom prst="rect">
            <a:avLst/>
          </a:prstGeom>
          <a:ln>
            <a:solidFill>
              <a:schemeClr val="bg1">
                <a:lumMod val="50000"/>
              </a:schemeClr>
            </a:solidFill>
          </a:ln>
        </p:spPr>
      </p:pic>
      <p:pic>
        <p:nvPicPr>
          <p:cNvPr id="7" name="Picture 6"/>
          <p:cNvPicPr/>
          <p:nvPr/>
        </p:nvPicPr>
        <p:blipFill>
          <a:blip r:embed="rId3">
            <a:extLst>
              <a:ext uri="{28A0092B-C50C-407E-A947-70E740481C1C}">
                <a14:useLocalDpi xmlns:a14="http://schemas.microsoft.com/office/drawing/2010/main" val="0"/>
              </a:ext>
            </a:extLst>
          </a:blip>
          <a:stretch>
            <a:fillRect/>
          </a:stretch>
        </p:blipFill>
        <p:spPr>
          <a:xfrm>
            <a:off x="9848849" y="2739618"/>
            <a:ext cx="4076701" cy="3019284"/>
          </a:xfrm>
          <a:prstGeom prst="rect">
            <a:avLst/>
          </a:prstGeom>
          <a:ln>
            <a:solidFill>
              <a:schemeClr val="bg1">
                <a:lumMod val="50000"/>
              </a:schemeClr>
            </a:solidFill>
          </a:ln>
        </p:spPr>
      </p:pic>
      <p:sp>
        <p:nvSpPr>
          <p:cNvPr id="8" name="Oval 7"/>
          <p:cNvSpPr/>
          <p:nvPr/>
        </p:nvSpPr>
        <p:spPr>
          <a:xfrm>
            <a:off x="2105992" y="1469882"/>
            <a:ext cx="1007715" cy="1006616"/>
          </a:xfrm>
          <a:prstGeom prst="ellipse">
            <a:avLst/>
          </a:prstGeom>
          <a:blipFill>
            <a:blip r:embed="rId4" cstate="screen">
              <a:biLevel thresh="75000"/>
              <a:extLst>
                <a:ext uri="{28A0092B-C50C-407E-A947-70E740481C1C}">
                  <a14:useLocalDpi xmlns:a14="http://schemas.microsoft.com/office/drawing/2010/main"/>
                </a:ext>
              </a:extLst>
            </a:blip>
            <a:srcRect/>
            <a:stretch>
              <a:fillRect/>
            </a:stretch>
          </a:blipFill>
        </p:spPr>
        <p:style>
          <a:lnRef idx="2">
            <a:schemeClr val="accent1">
              <a:shade val="80000"/>
              <a:hueOff val="0"/>
              <a:satOff val="0"/>
              <a:lumOff val="0"/>
              <a:alphaOff val="0"/>
            </a:schemeClr>
          </a:lnRef>
          <a:fillRef idx="1">
            <a:scrgbClr r="0" g="0" b="0"/>
          </a:fillRef>
          <a:effectRef idx="0">
            <a:schemeClr val="accent1">
              <a:tint val="40000"/>
              <a:hueOff val="0"/>
              <a:satOff val="0"/>
              <a:lumOff val="0"/>
              <a:alphaOff val="0"/>
            </a:schemeClr>
          </a:effectRef>
          <a:fontRef idx="minor">
            <a:schemeClr val="lt1">
              <a:hueOff val="0"/>
              <a:satOff val="0"/>
              <a:lumOff val="0"/>
              <a:alphaOff val="0"/>
            </a:schemeClr>
          </a:fontRef>
        </p:style>
      </p:sp>
      <p:sp>
        <p:nvSpPr>
          <p:cNvPr id="9" name="Oval 8"/>
          <p:cNvSpPr/>
          <p:nvPr/>
        </p:nvSpPr>
        <p:spPr>
          <a:xfrm>
            <a:off x="6811338" y="1469882"/>
            <a:ext cx="1007715" cy="1006616"/>
          </a:xfrm>
          <a:prstGeom prst="ellipse">
            <a:avLst/>
          </a:prstGeom>
          <a:blipFill>
            <a:blip r:embed="rId5" cstate="screen">
              <a:biLevel thresh="75000"/>
              <a:extLst>
                <a:ext uri="{28A0092B-C50C-407E-A947-70E740481C1C}">
                  <a14:useLocalDpi xmlns:a14="http://schemas.microsoft.com/office/drawing/2010/main"/>
                </a:ext>
              </a:extLst>
            </a:blip>
            <a:srcRect/>
            <a:stretch>
              <a:fillRect/>
            </a:stretch>
          </a:blipFill>
        </p:spPr>
        <p:style>
          <a:lnRef idx="2">
            <a:schemeClr val="accent1">
              <a:shade val="80000"/>
              <a:hueOff val="0"/>
              <a:satOff val="0"/>
              <a:lumOff val="0"/>
              <a:alphaOff val="0"/>
            </a:schemeClr>
          </a:lnRef>
          <a:fillRef idx="1">
            <a:scrgbClr r="0" g="0" b="0"/>
          </a:fillRef>
          <a:effectRef idx="0">
            <a:schemeClr val="accent1">
              <a:tint val="40000"/>
              <a:hueOff val="0"/>
              <a:satOff val="0"/>
              <a:lumOff val="0"/>
              <a:alphaOff val="0"/>
            </a:schemeClr>
          </a:effectRef>
          <a:fontRef idx="minor">
            <a:schemeClr val="lt1">
              <a:hueOff val="0"/>
              <a:satOff val="0"/>
              <a:lumOff val="0"/>
              <a:alphaOff val="0"/>
            </a:schemeClr>
          </a:fontRef>
        </p:style>
      </p:sp>
      <p:sp>
        <p:nvSpPr>
          <p:cNvPr id="10" name="Oval 9"/>
          <p:cNvSpPr/>
          <p:nvPr/>
        </p:nvSpPr>
        <p:spPr>
          <a:xfrm>
            <a:off x="11383341" y="1469882"/>
            <a:ext cx="1007715" cy="1006616"/>
          </a:xfrm>
          <a:prstGeom prst="ellipse">
            <a:avLst/>
          </a:prstGeom>
          <a:blipFill>
            <a:blip r:embed="rId6">
              <a:biLevel thresh="75000"/>
              <a:extLst>
                <a:ext uri="{28A0092B-C50C-407E-A947-70E740481C1C}">
                  <a14:useLocalDpi xmlns:a14="http://schemas.microsoft.com/office/drawing/2010/main" val="0"/>
                </a:ext>
              </a:extLst>
            </a:blip>
            <a:srcRect/>
            <a:stretch>
              <a:fillRect/>
            </a:stretch>
          </a:blipFill>
        </p:spPr>
        <p:style>
          <a:lnRef idx="2">
            <a:schemeClr val="accent1">
              <a:shade val="80000"/>
              <a:hueOff val="0"/>
              <a:satOff val="0"/>
              <a:lumOff val="0"/>
              <a:alphaOff val="0"/>
            </a:schemeClr>
          </a:lnRef>
          <a:fillRef idx="1">
            <a:scrgbClr r="0" g="0" b="0"/>
          </a:fillRef>
          <a:effectRef idx="0">
            <a:schemeClr val="accent1">
              <a:tint val="40000"/>
              <a:hueOff val="0"/>
              <a:satOff val="0"/>
              <a:lumOff val="0"/>
              <a:alphaOff val="0"/>
            </a:schemeClr>
          </a:effectRef>
          <a:fontRef idx="minor">
            <a:schemeClr val="lt1">
              <a:hueOff val="0"/>
              <a:satOff val="0"/>
              <a:lumOff val="0"/>
              <a:alphaOff val="0"/>
            </a:schemeClr>
          </a:fontRef>
        </p:style>
      </p:sp>
      <p:pic>
        <p:nvPicPr>
          <p:cNvPr id="6" name="Picture 5"/>
          <p:cNvPicPr/>
          <p:nvPr/>
        </p:nvPicPr>
        <p:blipFill>
          <a:blip r:embed="rId7">
            <a:extLst>
              <a:ext uri="{28A0092B-C50C-407E-A947-70E740481C1C}">
                <a14:useLocalDpi xmlns:a14="http://schemas.microsoft.com/office/drawing/2010/main" val="0"/>
              </a:ext>
            </a:extLst>
          </a:blip>
          <a:stretch>
            <a:fillRect/>
          </a:stretch>
        </p:blipFill>
        <p:spPr>
          <a:xfrm>
            <a:off x="5293033" y="2739618"/>
            <a:ext cx="4044329" cy="3019284"/>
          </a:xfrm>
          <a:prstGeom prst="rect">
            <a:avLst/>
          </a:prstGeom>
          <a:ln>
            <a:solidFill>
              <a:schemeClr val="bg1">
                <a:lumMod val="50000"/>
              </a:schemeClr>
            </a:solidFill>
          </a:ln>
        </p:spPr>
      </p:pic>
      <p:sp>
        <p:nvSpPr>
          <p:cNvPr id="11" name="TextBox 10"/>
          <p:cNvSpPr txBox="1"/>
          <p:nvPr/>
        </p:nvSpPr>
        <p:spPr>
          <a:xfrm>
            <a:off x="781047" y="6096000"/>
            <a:ext cx="4023849" cy="969496"/>
          </a:xfrm>
          <a:prstGeom prst="rect">
            <a:avLst/>
          </a:prstGeom>
          <a:noFill/>
        </p:spPr>
        <p:txBody>
          <a:bodyPr wrap="square" lIns="0" tIns="0" rIns="0" bIns="0" rtlCol="0">
            <a:spAutoFit/>
          </a:bodyPr>
          <a:lstStyle/>
          <a:p>
            <a:r>
              <a:rPr lang="en-US" dirty="0"/>
              <a:t>Sign in L</a:t>
            </a:r>
            <a:r>
              <a:rPr lang="en-US" dirty="0" smtClean="0"/>
              <a:t>a </a:t>
            </a:r>
            <a:r>
              <a:rPr lang="en-US" dirty="0" smtClean="0">
                <a:hlinkClick r:id="rId8"/>
              </a:rPr>
              <a:t>https</a:t>
            </a:r>
            <a:r>
              <a:rPr lang="en-US" dirty="0">
                <a:hlinkClick r:id="rId8"/>
              </a:rPr>
              <a:t>://eduupgrade.office365.com</a:t>
            </a:r>
            <a:r>
              <a:rPr lang="en-US" dirty="0"/>
              <a:t> </a:t>
            </a:r>
            <a:r>
              <a:rPr lang="en-US" dirty="0" smtClean="0"/>
              <a:t>cu </a:t>
            </a:r>
            <a:r>
              <a:rPr lang="en-US" dirty="0" err="1" smtClean="0"/>
              <a:t>parola</a:t>
            </a:r>
            <a:r>
              <a:rPr lang="en-US" dirty="0" smtClean="0"/>
              <a:t> </a:t>
            </a:r>
            <a:r>
              <a:rPr lang="en-US" dirty="0" err="1" smtClean="0"/>
              <a:t>veche</a:t>
            </a:r>
            <a:endParaRPr lang="en-US" dirty="0" smtClean="0">
              <a:gradFill>
                <a:gsLst>
                  <a:gs pos="0">
                    <a:schemeClr val="tx1"/>
                  </a:gs>
                  <a:gs pos="86000">
                    <a:schemeClr val="tx1"/>
                  </a:gs>
                </a:gsLst>
                <a:lin ang="5400000" scaled="0"/>
              </a:gradFill>
            </a:endParaRPr>
          </a:p>
        </p:txBody>
      </p:sp>
      <p:sp>
        <p:nvSpPr>
          <p:cNvPr id="12" name="TextBox 11"/>
          <p:cNvSpPr txBox="1"/>
          <p:nvPr/>
        </p:nvSpPr>
        <p:spPr>
          <a:xfrm>
            <a:off x="5313513" y="6248400"/>
            <a:ext cx="4023849" cy="323165"/>
          </a:xfrm>
          <a:prstGeom prst="rect">
            <a:avLst/>
          </a:prstGeom>
          <a:noFill/>
        </p:spPr>
        <p:txBody>
          <a:bodyPr wrap="square" lIns="0" tIns="0" rIns="0" bIns="0" rtlCol="0">
            <a:spAutoFit/>
          </a:bodyPr>
          <a:lstStyle/>
          <a:p>
            <a:r>
              <a:rPr lang="en-US" dirty="0" err="1" smtClean="0"/>
              <a:t>Alege</a:t>
            </a:r>
            <a:r>
              <a:rPr lang="en-US" dirty="0" smtClean="0"/>
              <a:t> </a:t>
            </a:r>
            <a:r>
              <a:rPr lang="en-US" dirty="0" err="1" smtClean="0"/>
              <a:t>parola</a:t>
            </a:r>
            <a:r>
              <a:rPr lang="en-US" dirty="0" smtClean="0"/>
              <a:t> </a:t>
            </a:r>
            <a:r>
              <a:rPr lang="en-US" dirty="0" err="1" smtClean="0"/>
              <a:t>nou</a:t>
            </a:r>
            <a:r>
              <a:rPr lang="vi-VN" dirty="0"/>
              <a:t>ă</a:t>
            </a:r>
            <a:endParaRPr lang="en-US" dirty="0" smtClean="0">
              <a:gradFill>
                <a:gsLst>
                  <a:gs pos="0">
                    <a:schemeClr val="tx1"/>
                  </a:gs>
                  <a:gs pos="86000">
                    <a:schemeClr val="tx1"/>
                  </a:gs>
                </a:gsLst>
                <a:lin ang="5400000" scaled="0"/>
              </a:gradFill>
            </a:endParaRPr>
          </a:p>
        </p:txBody>
      </p:sp>
      <p:sp>
        <p:nvSpPr>
          <p:cNvPr id="13" name="TextBox 12"/>
          <p:cNvSpPr txBox="1"/>
          <p:nvPr/>
        </p:nvSpPr>
        <p:spPr>
          <a:xfrm>
            <a:off x="9901701" y="6284446"/>
            <a:ext cx="4023849" cy="646331"/>
          </a:xfrm>
          <a:prstGeom prst="rect">
            <a:avLst/>
          </a:prstGeom>
          <a:noFill/>
        </p:spPr>
        <p:txBody>
          <a:bodyPr wrap="square" lIns="0" tIns="0" rIns="0" bIns="0" rtlCol="0">
            <a:spAutoFit/>
          </a:bodyPr>
          <a:lstStyle/>
          <a:p>
            <a:pPr lvl="0"/>
            <a:r>
              <a:rPr lang="en-US" dirty="0" err="1" smtClean="0"/>
              <a:t>Noua</a:t>
            </a:r>
            <a:r>
              <a:rPr lang="en-US" dirty="0" smtClean="0"/>
              <a:t> </a:t>
            </a:r>
            <a:r>
              <a:rPr lang="en-US" dirty="0" err="1" smtClean="0"/>
              <a:t>adres</a:t>
            </a:r>
            <a:r>
              <a:rPr lang="vi-VN" dirty="0"/>
              <a:t>ă</a:t>
            </a:r>
            <a:r>
              <a:rPr lang="en-US" dirty="0" smtClean="0"/>
              <a:t> de sign-in </a:t>
            </a:r>
            <a:r>
              <a:rPr lang="en-US" dirty="0" err="1" smtClean="0"/>
              <a:t>pentru</a:t>
            </a:r>
            <a:r>
              <a:rPr lang="en-US" dirty="0" smtClean="0"/>
              <a:t> e-mail</a:t>
            </a:r>
            <a:endParaRPr lang="en-US" dirty="0"/>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98441389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vi-VN" dirty="0"/>
              <a:t>Întrebări, discuții</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03035568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144" y="238129"/>
            <a:ext cx="13681462" cy="678647"/>
          </a:xfrm>
        </p:spPr>
        <p:txBody>
          <a:bodyPr/>
          <a:lstStyle/>
          <a:p>
            <a:r>
              <a:rPr lang="en-US" sz="4900" dirty="0" err="1" smtClean="0"/>
              <a:t>Resurse</a:t>
            </a:r>
            <a:r>
              <a:rPr lang="en-US" sz="4900" dirty="0" smtClean="0"/>
              <a:t>	</a:t>
            </a:r>
            <a:endParaRPr lang="en-US" sz="4900" dirty="0"/>
          </a:p>
        </p:txBody>
      </p:sp>
      <p:graphicFrame>
        <p:nvGraphicFramePr>
          <p:cNvPr id="8" name="Table 7"/>
          <p:cNvGraphicFramePr>
            <a:graphicFrameLocks noGrp="1"/>
          </p:cNvGraphicFramePr>
          <p:nvPr>
            <p:extLst>
              <p:ext uri="{D42A27DB-BD31-4B8C-83A1-F6EECF244321}">
                <p14:modId xmlns:p14="http://schemas.microsoft.com/office/powerpoint/2010/main" val="3229755932"/>
              </p:ext>
            </p:extLst>
          </p:nvPr>
        </p:nvGraphicFramePr>
        <p:xfrm>
          <a:off x="331076" y="1021264"/>
          <a:ext cx="13779062" cy="2316480"/>
        </p:xfrm>
        <a:graphic>
          <a:graphicData uri="http://schemas.openxmlformats.org/drawingml/2006/table">
            <a:tbl>
              <a:tblPr firstRow="1" bandRow="1">
                <a:tableStyleId>{F2DE63D5-997A-4646-A377-4702673A728D}</a:tableStyleId>
              </a:tblPr>
              <a:tblGrid>
                <a:gridCol w="3647444"/>
                <a:gridCol w="10131618"/>
              </a:tblGrid>
              <a:tr h="426720">
                <a:tc>
                  <a:txBody>
                    <a:bodyPr/>
                    <a:lstStyle/>
                    <a:p>
                      <a:r>
                        <a:rPr lang="en-US" sz="2800" baseline="0" dirty="0" err="1" smtClean="0"/>
                        <a:t>Titlu</a:t>
                      </a:r>
                      <a:endParaRPr lang="en-US" sz="2800" dirty="0"/>
                    </a:p>
                  </a:txBody>
                  <a:tcPr/>
                </a:tc>
                <a:tc>
                  <a:txBody>
                    <a:bodyPr/>
                    <a:lstStyle/>
                    <a:p>
                      <a:r>
                        <a:rPr lang="en-US" sz="2800" dirty="0" err="1" smtClean="0"/>
                        <a:t>Locație</a:t>
                      </a:r>
                      <a:endParaRPr lang="en-US" sz="2800" dirty="0"/>
                    </a:p>
                  </a:txBody>
                  <a:tcPr/>
                </a:tc>
              </a:tr>
              <a:tr h="349285">
                <a:tc>
                  <a:txBody>
                    <a:bodyPr/>
                    <a:lstStyle/>
                    <a:p>
                      <a:r>
                        <a:rPr lang="it-IT" sz="2000" dirty="0" smtClean="0"/>
                        <a:t>Noțiuni de baza pentru Office 365</a:t>
                      </a:r>
                      <a:endParaRPr lang="en-US" sz="2000" dirty="0"/>
                    </a:p>
                  </a:txBody>
                  <a:tcPr>
                    <a:solidFill>
                      <a:schemeClr val="bg1"/>
                    </a:solidFill>
                  </a:tcPr>
                </a:tc>
                <a:tc>
                  <a:txBody>
                    <a:bodyPr/>
                    <a:lstStyle/>
                    <a:p>
                      <a:r>
                        <a:rPr lang="en-US" sz="2000" dirty="0" smtClean="0">
                          <a:solidFill>
                            <a:schemeClr val="accent5"/>
                          </a:solidFill>
                        </a:rPr>
                        <a:t>http://onlinehelp.microsoft.com/ro-ro/office365-enterprises/gg570307.aspx</a:t>
                      </a:r>
                      <a:endParaRPr lang="en-US" sz="2000" dirty="0">
                        <a:solidFill>
                          <a:schemeClr val="accent5"/>
                        </a:solidFill>
                      </a:endParaRPr>
                    </a:p>
                  </a:txBody>
                  <a:tcPr>
                    <a:solidFill>
                      <a:schemeClr val="bg1"/>
                    </a:solidFill>
                  </a:tcPr>
                </a:tc>
              </a:tr>
              <a:tr h="409903">
                <a:tc>
                  <a:txBody>
                    <a:bodyPr/>
                    <a:lstStyle/>
                    <a:p>
                      <a:r>
                        <a:rPr lang="it-IT" sz="2000" dirty="0" smtClean="0"/>
                        <a:t>Office 365: un tur pentru utilizatori</a:t>
                      </a:r>
                      <a:endParaRPr lang="en-US" sz="2000" dirty="0"/>
                    </a:p>
                  </a:txBody>
                  <a:tcPr>
                    <a:solidFill>
                      <a:schemeClr val="bg1"/>
                    </a:solidFill>
                  </a:tcPr>
                </a:tc>
                <a:tc>
                  <a:txBody>
                    <a:bodyPr/>
                    <a:lstStyle/>
                    <a:p>
                      <a:r>
                        <a:rPr lang="en-US" sz="2000" dirty="0" smtClean="0">
                          <a:solidFill>
                            <a:schemeClr val="accent5"/>
                          </a:solidFill>
                        </a:rPr>
                        <a:t>http://office.microsoft.com/ro-ro/videos/office-365-un-tur-pentru-utilizatori-HA102657904.aspx</a:t>
                      </a:r>
                      <a:endParaRPr lang="en-US" sz="2000" dirty="0">
                        <a:solidFill>
                          <a:schemeClr val="accent5"/>
                        </a:solidFill>
                      </a:endParaRPr>
                    </a:p>
                  </a:txBody>
                  <a:tcPr>
                    <a:solidFill>
                      <a:schemeClr val="bg1"/>
                    </a:solidFill>
                  </a:tcPr>
                </a:tc>
              </a:tr>
              <a:tr h="362607">
                <a:tc>
                  <a:txBody>
                    <a:bodyPr/>
                    <a:lstStyle/>
                    <a:p>
                      <a:r>
                        <a:rPr lang="en-US" sz="2000" dirty="0" err="1" smtClean="0"/>
                        <a:t>Suport</a:t>
                      </a:r>
                      <a:endParaRPr lang="en-US" sz="2000" dirty="0" smtClean="0">
                        <a:solidFill>
                          <a:schemeClr val="tx1">
                            <a:lumMod val="65000"/>
                            <a:lumOff val="35000"/>
                          </a:schemeClr>
                        </a:solidFill>
                      </a:endParaRPr>
                    </a:p>
                  </a:txBody>
                  <a:tcPr>
                    <a:solidFill>
                      <a:schemeClr val="bg1"/>
                    </a:solidFill>
                  </a:tcPr>
                </a:tc>
                <a:tc>
                  <a:txBody>
                    <a:bodyPr/>
                    <a:lstStyle/>
                    <a:p>
                      <a:r>
                        <a:rPr lang="en-US" sz="2000" kern="1200" dirty="0" smtClean="0">
                          <a:solidFill>
                            <a:schemeClr val="accent5"/>
                          </a:solidFill>
                          <a:latin typeface="+mn-lt"/>
                          <a:ea typeface="+mn-ea"/>
                          <a:cs typeface="+mn-cs"/>
                        </a:rPr>
                        <a:t>EOS </a:t>
                      </a:r>
                      <a:r>
                        <a:rPr lang="en-US" sz="2000" kern="1200" dirty="0" err="1" smtClean="0">
                          <a:solidFill>
                            <a:schemeClr val="accent5"/>
                          </a:solidFill>
                          <a:latin typeface="+mn-lt"/>
                          <a:ea typeface="+mn-ea"/>
                          <a:cs typeface="+mn-cs"/>
                        </a:rPr>
                        <a:t>România</a:t>
                      </a:r>
                      <a:endParaRPr lang="en-US" sz="2000" kern="1200" dirty="0" smtClean="0">
                        <a:solidFill>
                          <a:schemeClr val="accent5"/>
                        </a:solidFill>
                        <a:latin typeface="+mn-lt"/>
                        <a:ea typeface="+mn-ea"/>
                        <a:cs typeface="+mn-cs"/>
                      </a:endParaRPr>
                    </a:p>
                  </a:txBody>
                  <a:tcPr>
                    <a:solidFill>
                      <a:schemeClr val="bg1"/>
                    </a:solidFill>
                  </a:tcPr>
                </a:tc>
              </a:tr>
            </a:tbl>
          </a:graphicData>
        </a:graphic>
      </p:graphicFrame>
      <p:sp>
        <p:nvSpPr>
          <p:cNvPr id="5" name="Slide Number Placeholder 4"/>
          <p:cNvSpPr txBox="1">
            <a:spLocks/>
          </p:cNvSpPr>
          <p:nvPr/>
        </p:nvSpPr>
        <p:spPr>
          <a:xfrm>
            <a:off x="640796" y="7615366"/>
            <a:ext cx="478453" cy="438150"/>
          </a:xfrm>
          <a:prstGeom prst="rect">
            <a:avLst/>
          </a:prstGeom>
        </p:spPr>
        <p:txBody>
          <a:bodyPr lIns="91414" tIns="45706" rIns="91414" bIns="45706"/>
          <a:lstStyle>
            <a:defPPr>
              <a:defRPr lang="en-US"/>
            </a:defPPr>
            <a:lvl1pPr marL="0" algn="l" defTabSz="1097364" rtl="0" eaLnBrk="1" latinLnBrk="0" hangingPunct="1">
              <a:defRPr sz="2100" kern="1200">
                <a:solidFill>
                  <a:schemeClr val="tx1"/>
                </a:solidFill>
                <a:latin typeface="+mn-lt"/>
                <a:ea typeface="+mn-ea"/>
                <a:cs typeface="+mn-cs"/>
              </a:defRPr>
            </a:lvl1pPr>
            <a:lvl2pPr marL="548683" algn="l" defTabSz="1097364" rtl="0" eaLnBrk="1" latinLnBrk="0" hangingPunct="1">
              <a:defRPr sz="2100" kern="1200">
                <a:solidFill>
                  <a:schemeClr val="tx1"/>
                </a:solidFill>
                <a:latin typeface="+mn-lt"/>
                <a:ea typeface="+mn-ea"/>
                <a:cs typeface="+mn-cs"/>
              </a:defRPr>
            </a:lvl2pPr>
            <a:lvl3pPr marL="1097364" algn="l" defTabSz="1097364" rtl="0" eaLnBrk="1" latinLnBrk="0" hangingPunct="1">
              <a:defRPr sz="2100" kern="1200">
                <a:solidFill>
                  <a:schemeClr val="tx1"/>
                </a:solidFill>
                <a:latin typeface="+mn-lt"/>
                <a:ea typeface="+mn-ea"/>
                <a:cs typeface="+mn-cs"/>
              </a:defRPr>
            </a:lvl3pPr>
            <a:lvl4pPr marL="1646046" algn="l" defTabSz="1097364" rtl="0" eaLnBrk="1" latinLnBrk="0" hangingPunct="1">
              <a:defRPr sz="2100" kern="1200">
                <a:solidFill>
                  <a:schemeClr val="tx1"/>
                </a:solidFill>
                <a:latin typeface="+mn-lt"/>
                <a:ea typeface="+mn-ea"/>
                <a:cs typeface="+mn-cs"/>
              </a:defRPr>
            </a:lvl4pPr>
            <a:lvl5pPr marL="2194729" algn="l" defTabSz="1097364" rtl="0" eaLnBrk="1" latinLnBrk="0" hangingPunct="1">
              <a:defRPr sz="2100" kern="1200">
                <a:solidFill>
                  <a:schemeClr val="tx1"/>
                </a:solidFill>
                <a:latin typeface="+mn-lt"/>
                <a:ea typeface="+mn-ea"/>
                <a:cs typeface="+mn-cs"/>
              </a:defRPr>
            </a:lvl5pPr>
            <a:lvl6pPr marL="2743411" algn="l" defTabSz="1097364" rtl="0" eaLnBrk="1" latinLnBrk="0" hangingPunct="1">
              <a:defRPr sz="2100" kern="1200">
                <a:solidFill>
                  <a:schemeClr val="tx1"/>
                </a:solidFill>
                <a:latin typeface="+mn-lt"/>
                <a:ea typeface="+mn-ea"/>
                <a:cs typeface="+mn-cs"/>
              </a:defRPr>
            </a:lvl6pPr>
            <a:lvl7pPr marL="3292094" algn="l" defTabSz="1097364" rtl="0" eaLnBrk="1" latinLnBrk="0" hangingPunct="1">
              <a:defRPr sz="2100" kern="1200">
                <a:solidFill>
                  <a:schemeClr val="tx1"/>
                </a:solidFill>
                <a:latin typeface="+mn-lt"/>
                <a:ea typeface="+mn-ea"/>
                <a:cs typeface="+mn-cs"/>
              </a:defRPr>
            </a:lvl7pPr>
            <a:lvl8pPr marL="3840774" algn="l" defTabSz="1097364" rtl="0" eaLnBrk="1" latinLnBrk="0" hangingPunct="1">
              <a:defRPr sz="2100" kern="1200">
                <a:solidFill>
                  <a:schemeClr val="tx1"/>
                </a:solidFill>
                <a:latin typeface="+mn-lt"/>
                <a:ea typeface="+mn-ea"/>
                <a:cs typeface="+mn-cs"/>
              </a:defRPr>
            </a:lvl8pPr>
            <a:lvl9pPr marL="4389458" algn="l" defTabSz="1097364" rtl="0" eaLnBrk="1" latinLnBrk="0" hangingPunct="1">
              <a:defRPr sz="2100" kern="1200">
                <a:solidFill>
                  <a:schemeClr val="tx1"/>
                </a:solidFill>
                <a:latin typeface="+mn-lt"/>
                <a:ea typeface="+mn-ea"/>
                <a:cs typeface="+mn-cs"/>
              </a:defRPr>
            </a:lvl9pPr>
          </a:lstStyle>
          <a:p>
            <a:pPr algn="ctr"/>
            <a:fld id="{B60359E2-F1E6-40F3-81C3-5A646FA87138}" type="slidenum">
              <a:rPr lang="en-US" sz="1100">
                <a:ln>
                  <a:solidFill>
                    <a:prstClr val="white">
                      <a:alpha val="0"/>
                    </a:prstClr>
                  </a:solidFill>
                </a:ln>
                <a:solidFill>
                  <a:srgbClr val="595959"/>
                </a:solidFill>
              </a:rPr>
              <a:pPr algn="ctr"/>
              <a:t>16</a:t>
            </a:fld>
            <a:endParaRPr lang="en-US" sz="1100" dirty="0">
              <a:ln>
                <a:solidFill>
                  <a:prstClr val="white">
                    <a:alpha val="0"/>
                  </a:prstClr>
                </a:solidFill>
              </a:ln>
              <a:solidFill>
                <a:srgbClr val="595959"/>
              </a:solidFill>
            </a:endParaRPr>
          </a:p>
        </p:txBody>
      </p:sp>
      <p:sp>
        <p:nvSpPr>
          <p:cNvPr id="3" name="Slide Number Placeholder 2"/>
          <p:cNvSpPr>
            <a:spLocks noGrp="1"/>
          </p:cNvSpPr>
          <p:nvPr>
            <p:ph type="sldNum" sz="quarter" idx="11"/>
          </p:nvPr>
        </p:nvSpPr>
        <p:spPr/>
        <p:txBody>
          <a:bodyPr/>
          <a:lstStyle/>
          <a:p>
            <a:fld id="{B60359E2-F1E6-40F3-81C3-5A646FA87138}" type="slidenum">
              <a:rPr lang="en-US" smtClean="0"/>
              <a:pPr/>
              <a:t>16</a:t>
            </a:fld>
            <a:endParaRPr lang="en-US" dirty="0"/>
          </a:p>
        </p:txBody>
      </p:sp>
    </p:spTree>
    <p:extLst>
      <p:ext uri="{BB962C8B-B14F-4D97-AF65-F5344CB8AC3E}">
        <p14:creationId xmlns:p14="http://schemas.microsoft.com/office/powerpoint/2010/main" val="3679932049"/>
      </p:ext>
    </p:extLst>
  </p:cSld>
  <p:clrMapOvr>
    <a:masterClrMapping/>
  </p:clrMapOvr>
  <p:transition spd="slow">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3"/>
          <p:cNvSpPr txBox="1">
            <a:spLocks noChangeArrowheads="1"/>
          </p:cNvSpPr>
          <p:nvPr/>
        </p:nvSpPr>
        <p:spPr bwMode="blackWhite">
          <a:xfrm>
            <a:off x="609600" y="7300288"/>
            <a:ext cx="13411201" cy="498581"/>
          </a:xfrm>
          <a:prstGeom prst="rect">
            <a:avLst/>
          </a:prstGeom>
          <a:noFill/>
          <a:ln w="12700">
            <a:noFill/>
            <a:miter lim="800000"/>
            <a:headEnd type="none" w="sm" len="sm"/>
            <a:tailEnd type="none" w="sm" len="sm"/>
          </a:ln>
          <a:effectLst/>
        </p:spPr>
        <p:txBody>
          <a:bodyPr vert="horz" wrap="square" lIns="109728" tIns="54865" rIns="109728" bIns="54865" numCol="1" anchor="t" anchorCtr="0" compatLnSpc="1">
            <a:prstTxWarp prst="textNoShape">
              <a:avLst/>
            </a:prstTxWarp>
            <a:spAutoFit/>
          </a:bodyPr>
          <a:lstStyle/>
          <a:p>
            <a:pPr algn="ctr" defTabSz="1097102" eaLnBrk="0" hangingPunct="0"/>
            <a:r>
              <a:rPr lang="en-US" sz="800" dirty="0">
                <a:gradFill>
                  <a:gsLst>
                    <a:gs pos="0">
                      <a:schemeClr val="tx1"/>
                    </a:gs>
                    <a:gs pos="100000">
                      <a:schemeClr val="tx1"/>
                    </a:gs>
                  </a:gsLst>
                  <a:lin ang="5400000" scaled="0"/>
                </a:gradFill>
                <a:latin typeface="Segoe" pitchFamily="34" charset="0"/>
                <a:cs typeface="Arial" charset="0"/>
              </a:rPr>
              <a:t>© 2012 Microsoft Corporation. All rights reserved. Microsoft, Windows, Windows Vista and other product names are or may be registered trademarks and/or trademarks in the U.S. and/or other countries.</a:t>
            </a:r>
          </a:p>
          <a:p>
            <a:pPr algn="ctr" defTabSz="1097102" eaLnBrk="0" hangingPunct="0"/>
            <a:r>
              <a:rPr lang="en-US" sz="800" dirty="0">
                <a:gradFill>
                  <a:gsLst>
                    <a:gs pos="0">
                      <a:schemeClr val="tx1"/>
                    </a:gs>
                    <a:gs pos="100000">
                      <a:schemeClr val="tx1"/>
                    </a:gs>
                  </a:gsLst>
                  <a:lin ang="5400000" scaled="0"/>
                </a:gradFill>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3" name="TextBox 2"/>
          <p:cNvSpPr txBox="1"/>
          <p:nvPr/>
        </p:nvSpPr>
        <p:spPr>
          <a:xfrm>
            <a:off x="4855779" y="3925614"/>
            <a:ext cx="6763407" cy="646331"/>
          </a:xfrm>
          <a:prstGeom prst="rect">
            <a:avLst/>
          </a:prstGeom>
          <a:solidFill>
            <a:schemeClr val="bg1"/>
          </a:solidFill>
        </p:spPr>
        <p:txBody>
          <a:bodyPr wrap="square" lIns="0" tIns="0" rIns="0" bIns="0" rtlCol="0">
            <a:spAutoFit/>
          </a:bodyPr>
          <a:lstStyle/>
          <a:p>
            <a:endParaRPr lang="en-US" dirty="0" smtClean="0">
              <a:gradFill>
                <a:gsLst>
                  <a:gs pos="0">
                    <a:schemeClr val="tx1"/>
                  </a:gs>
                  <a:gs pos="86000">
                    <a:schemeClr val="tx1"/>
                  </a:gs>
                </a:gsLst>
                <a:lin ang="5400000" scaled="0"/>
              </a:gradFill>
            </a:endParaRPr>
          </a:p>
          <a:p>
            <a:endParaRPr lang="en-US" dirty="0" err="1" smtClean="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229168528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863" y="523703"/>
            <a:ext cx="13681464" cy="678647"/>
          </a:xfrm>
        </p:spPr>
        <p:txBody>
          <a:bodyPr/>
          <a:lstStyle/>
          <a:p>
            <a:r>
              <a:rPr lang="en-US" sz="4900" dirty="0" smtClean="0"/>
              <a:t>Agenda</a:t>
            </a:r>
            <a:endParaRPr lang="en-US" sz="4900" dirty="0"/>
          </a:p>
        </p:txBody>
      </p:sp>
      <p:graphicFrame>
        <p:nvGraphicFramePr>
          <p:cNvPr id="5" name="Diagram 4"/>
          <p:cNvGraphicFramePr/>
          <p:nvPr>
            <p:extLst>
              <p:ext uri="{D42A27DB-BD31-4B8C-83A1-F6EECF244321}">
                <p14:modId xmlns:p14="http://schemas.microsoft.com/office/powerpoint/2010/main" val="2282006588"/>
              </p:ext>
            </p:extLst>
          </p:nvPr>
        </p:nvGraphicFramePr>
        <p:xfrm>
          <a:off x="419211" y="1706646"/>
          <a:ext cx="13277739" cy="53675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7434773"/>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 CE OFFICE 365?</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63732344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98449" y="2171410"/>
            <a:ext cx="13373415" cy="5210304"/>
          </a:xfrm>
          <a:prstGeom prst="roundRect">
            <a:avLst>
              <a:gd name="adj" fmla="val 2946"/>
            </a:avLst>
          </a:prstGeom>
        </p:spPr>
      </p:pic>
      <p:sp>
        <p:nvSpPr>
          <p:cNvPr id="33" name="Rounded Rectangle 32"/>
          <p:cNvSpPr/>
          <p:nvPr/>
        </p:nvSpPr>
        <p:spPr bwMode="auto">
          <a:xfrm>
            <a:off x="598449" y="1698195"/>
            <a:ext cx="13373415" cy="5666878"/>
          </a:xfrm>
          <a:prstGeom prst="roundRect">
            <a:avLst>
              <a:gd name="adj" fmla="val 2479"/>
            </a:avLst>
          </a:prstGeom>
          <a:gradFill>
            <a:gsLst>
              <a:gs pos="0">
                <a:schemeClr val="accent1">
                  <a:tint val="66000"/>
                  <a:satMod val="160000"/>
                  <a:alpha val="0"/>
                </a:schemeClr>
              </a:gs>
              <a:gs pos="50000">
                <a:schemeClr val="accent1">
                  <a:tint val="44500"/>
                  <a:satMod val="160000"/>
                  <a:alpha val="0"/>
                </a:schemeClr>
              </a:gs>
              <a:gs pos="100000">
                <a:schemeClr val="bg1">
                  <a:alpha val="46000"/>
                </a:schemeClr>
              </a:gs>
            </a:gsLst>
            <a:lin ang="5400000" scaled="0"/>
          </a:gradFill>
          <a:ln w="9525" cap="flat" cmpd="sng" algn="ctr">
            <a:solidFill>
              <a:schemeClr val="tx2">
                <a:lumMod val="40000"/>
                <a:lumOff val="60000"/>
              </a:schemeClr>
            </a:solidFill>
            <a:prstDash val="sysDash"/>
          </a:ln>
          <a:effectLst/>
        </p:spPr>
        <p:txBody>
          <a:bodyPr lIns="109746" tIns="54873" rIns="109746" bIns="54873" rtlCol="0" anchor="ctr"/>
          <a:lstStyle/>
          <a:p>
            <a:pPr algn="ctr" defTabSz="1097463"/>
            <a:endParaRPr lang="en-US" kern="0" dirty="0">
              <a:solidFill>
                <a:sysClr val="window" lastClr="FFFFFF"/>
              </a:solidFill>
              <a:latin typeface="Segoe UI"/>
            </a:endParaRPr>
          </a:p>
        </p:txBody>
      </p:sp>
      <p:pic>
        <p:nvPicPr>
          <p:cNvPr id="14" name="Cloud-Main-BG" descr="cloud.png"/>
          <p:cNvPicPr>
            <a:picLocks noChangeAspect="1"/>
          </p:cNvPicPr>
          <p:nvPr/>
        </p:nvPicPr>
        <p:blipFill>
          <a:blip r:embed="rId4" cstate="print"/>
          <a:stretch>
            <a:fillRect/>
          </a:stretch>
        </p:blipFill>
        <p:spPr>
          <a:xfrm>
            <a:off x="7250997" y="3317224"/>
            <a:ext cx="8043855" cy="4156644"/>
          </a:xfrm>
          <a:prstGeom prst="rect">
            <a:avLst/>
          </a:prstGeom>
          <a:effectLst>
            <a:outerShdw blurRad="63500" sx="102000" sy="102000" algn="ctr" rotWithShape="0">
              <a:prstClr val="black">
                <a:alpha val="32000"/>
              </a:prstClr>
            </a:outerShdw>
          </a:effectLst>
        </p:spPr>
      </p:pic>
      <p:sp>
        <p:nvSpPr>
          <p:cNvPr id="4" name="Title 3"/>
          <p:cNvSpPr>
            <a:spLocks noGrp="1"/>
          </p:cNvSpPr>
          <p:nvPr>
            <p:ph type="title"/>
          </p:nvPr>
        </p:nvSpPr>
        <p:spPr>
          <a:xfrm>
            <a:off x="506862" y="473999"/>
            <a:ext cx="13681462" cy="540148"/>
          </a:xfrm>
        </p:spPr>
        <p:txBody>
          <a:bodyPr/>
          <a:lstStyle/>
          <a:p>
            <a:r>
              <a:rPr lang="en-US" dirty="0" smtClean="0"/>
              <a:t>Microsoft Office 365</a:t>
            </a:r>
            <a:endParaRPr lang="en-US" dirty="0"/>
          </a:p>
        </p:txBody>
      </p:sp>
      <p:pic>
        <p:nvPicPr>
          <p:cNvPr id="12" name="Picture 2" descr="C:\Users\adi\Desktop\Office 365.png"/>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10218716" y="3810316"/>
            <a:ext cx="3134796" cy="2872817"/>
          </a:xfrm>
          <a:prstGeom prst="rect">
            <a:avLst/>
          </a:prstGeom>
          <a:noFill/>
        </p:spPr>
      </p:pic>
      <p:sp>
        <p:nvSpPr>
          <p:cNvPr id="25" name="Freeform 6"/>
          <p:cNvSpPr>
            <a:spLocks/>
          </p:cNvSpPr>
          <p:nvPr/>
        </p:nvSpPr>
        <p:spPr bwMode="auto">
          <a:xfrm rot="10800000">
            <a:off x="282706" y="1456185"/>
            <a:ext cx="14018909" cy="1393883"/>
          </a:xfrm>
          <a:custGeom>
            <a:avLst/>
            <a:gdLst/>
            <a:ahLst/>
            <a:cxnLst>
              <a:cxn ang="0">
                <a:pos x="1949" y="116"/>
              </a:cxn>
              <a:cxn ang="0">
                <a:pos x="1401" y="116"/>
              </a:cxn>
              <a:cxn ang="0">
                <a:pos x="1327" y="39"/>
              </a:cxn>
              <a:cxn ang="0">
                <a:pos x="1247" y="0"/>
              </a:cxn>
              <a:cxn ang="0">
                <a:pos x="746" y="0"/>
              </a:cxn>
              <a:cxn ang="0">
                <a:pos x="666" y="39"/>
              </a:cxn>
              <a:cxn ang="0">
                <a:pos x="591" y="116"/>
              </a:cxn>
              <a:cxn ang="0">
                <a:pos x="43" y="116"/>
              </a:cxn>
              <a:cxn ang="0">
                <a:pos x="0" y="159"/>
              </a:cxn>
              <a:cxn ang="0">
                <a:pos x="0" y="276"/>
              </a:cxn>
              <a:cxn ang="0">
                <a:pos x="43" y="319"/>
              </a:cxn>
              <a:cxn ang="0">
                <a:pos x="1949" y="319"/>
              </a:cxn>
              <a:cxn ang="0">
                <a:pos x="1992" y="276"/>
              </a:cxn>
              <a:cxn ang="0">
                <a:pos x="1992" y="159"/>
              </a:cxn>
              <a:cxn ang="0">
                <a:pos x="1949" y="116"/>
              </a:cxn>
            </a:cxnLst>
            <a:rect l="0" t="0" r="r" b="b"/>
            <a:pathLst>
              <a:path w="1992" h="319">
                <a:moveTo>
                  <a:pt x="1949" y="116"/>
                </a:moveTo>
                <a:cubicBezTo>
                  <a:pt x="1401" y="116"/>
                  <a:pt x="1401" y="116"/>
                  <a:pt x="1401" y="116"/>
                </a:cubicBezTo>
                <a:cubicBezTo>
                  <a:pt x="1327" y="39"/>
                  <a:pt x="1327" y="39"/>
                  <a:pt x="1327" y="39"/>
                </a:cubicBezTo>
                <a:cubicBezTo>
                  <a:pt x="1311" y="20"/>
                  <a:pt x="1287" y="0"/>
                  <a:pt x="1247" y="0"/>
                </a:cubicBezTo>
                <a:cubicBezTo>
                  <a:pt x="746" y="0"/>
                  <a:pt x="746" y="0"/>
                  <a:pt x="746" y="0"/>
                </a:cubicBezTo>
                <a:cubicBezTo>
                  <a:pt x="706" y="0"/>
                  <a:pt x="682" y="20"/>
                  <a:pt x="666" y="39"/>
                </a:cubicBezTo>
                <a:cubicBezTo>
                  <a:pt x="591" y="116"/>
                  <a:pt x="591" y="116"/>
                  <a:pt x="591" y="116"/>
                </a:cubicBezTo>
                <a:cubicBezTo>
                  <a:pt x="43" y="116"/>
                  <a:pt x="43" y="116"/>
                  <a:pt x="43" y="116"/>
                </a:cubicBezTo>
                <a:cubicBezTo>
                  <a:pt x="20" y="116"/>
                  <a:pt x="0" y="135"/>
                  <a:pt x="0" y="159"/>
                </a:cubicBezTo>
                <a:cubicBezTo>
                  <a:pt x="0" y="276"/>
                  <a:pt x="0" y="276"/>
                  <a:pt x="0" y="276"/>
                </a:cubicBezTo>
                <a:cubicBezTo>
                  <a:pt x="0" y="300"/>
                  <a:pt x="20" y="319"/>
                  <a:pt x="43" y="319"/>
                </a:cubicBezTo>
                <a:cubicBezTo>
                  <a:pt x="1949" y="319"/>
                  <a:pt x="1949" y="319"/>
                  <a:pt x="1949" y="319"/>
                </a:cubicBezTo>
                <a:cubicBezTo>
                  <a:pt x="1973" y="319"/>
                  <a:pt x="1992" y="300"/>
                  <a:pt x="1992" y="276"/>
                </a:cubicBezTo>
                <a:cubicBezTo>
                  <a:pt x="1992" y="159"/>
                  <a:pt x="1992" y="159"/>
                  <a:pt x="1992" y="159"/>
                </a:cubicBezTo>
                <a:cubicBezTo>
                  <a:pt x="1992" y="135"/>
                  <a:pt x="1973" y="116"/>
                  <a:pt x="1949" y="116"/>
                </a:cubicBezTo>
                <a:close/>
              </a:path>
            </a:pathLst>
          </a:custGeom>
          <a:solidFill>
            <a:sysClr val="window" lastClr="FFFFFF"/>
          </a:solidFill>
          <a:ln w="9525">
            <a:noFill/>
            <a:round/>
            <a:headEnd/>
            <a:tailEnd/>
          </a:ln>
          <a:effectLst>
            <a:outerShdw blurRad="127000" dist="38100" dir="5400000" algn="t" rotWithShape="0">
              <a:prstClr val="black">
                <a:alpha val="12000"/>
              </a:prstClr>
            </a:outerShdw>
          </a:effectLst>
        </p:spPr>
        <p:txBody>
          <a:bodyPr vert="horz" wrap="square" lIns="109746" tIns="54873" rIns="109746" bIns="54873" numCol="1" anchor="t" anchorCtr="0" compatLnSpc="1">
            <a:prstTxWarp prst="textNoShape">
              <a:avLst/>
            </a:prstTxWarp>
          </a:bodyPr>
          <a:lstStyle/>
          <a:p>
            <a:pPr defTabSz="1097463">
              <a:defRPr/>
            </a:pPr>
            <a:endParaRPr lang="en-US" sz="2200" kern="0">
              <a:solidFill>
                <a:sysClr val="windowText" lastClr="000000"/>
              </a:solidFill>
            </a:endParaRPr>
          </a:p>
        </p:txBody>
      </p:sp>
      <p:pic>
        <p:nvPicPr>
          <p:cNvPr id="27" name="Picture 2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62910" y="2609334"/>
            <a:ext cx="3628645" cy="1155427"/>
          </a:xfrm>
          <a:prstGeom prst="rect">
            <a:avLst/>
          </a:prstGeom>
        </p:spPr>
      </p:pic>
      <p:pic>
        <p:nvPicPr>
          <p:cNvPr id="32" name="Picture 3" descr="\\192.168.1.51\Shared\ADI_Projects\Microsoft\MS_10-01094_Catherine Boeger FY11 Open PO\From_Client\Catherine Boeger_Brand Elements\brand elements\ofc365_gesture.png"/>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1" y="5067148"/>
            <a:ext cx="14630400" cy="316245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03811" y="5853522"/>
            <a:ext cx="3368084" cy="1178522"/>
          </a:xfrm>
          <a:prstGeom prst="rect">
            <a:avLst/>
          </a:prstGeom>
        </p:spPr>
      </p:pic>
      <p:pic>
        <p:nvPicPr>
          <p:cNvPr id="29" name="Picture 28"/>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1897989" y="3999844"/>
            <a:ext cx="3816315" cy="719387"/>
          </a:xfrm>
          <a:prstGeom prst="rect">
            <a:avLst/>
          </a:prstGeom>
          <a:noFill/>
          <a:ln w="9525">
            <a:noFill/>
            <a:miter lim="800000"/>
            <a:headEnd/>
            <a:tailEnd/>
          </a:ln>
        </p:spPr>
      </p:pic>
      <p:pic>
        <p:nvPicPr>
          <p:cNvPr id="36" name="Picture 3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5661" y="2977426"/>
            <a:ext cx="4419132" cy="738209"/>
          </a:xfrm>
          <a:prstGeom prst="rect">
            <a:avLst/>
          </a:prstGeom>
        </p:spPr>
      </p:pic>
      <p:cxnSp>
        <p:nvCxnSpPr>
          <p:cNvPr id="39" name="Straight Connector 38"/>
          <p:cNvCxnSpPr/>
          <p:nvPr/>
        </p:nvCxnSpPr>
        <p:spPr>
          <a:xfrm>
            <a:off x="1026076" y="3813097"/>
            <a:ext cx="4395234"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758640" y="4883197"/>
            <a:ext cx="4395234"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2855764" y="5929121"/>
            <a:ext cx="4395234"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4480182" y="6935868"/>
            <a:ext cx="4395234" cy="0"/>
          </a:xfrm>
          <a:prstGeom prst="line">
            <a:avLst/>
          </a:prstGeom>
          <a:ln w="28575" cap="rnd">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3161857" y="5042079"/>
            <a:ext cx="4046946" cy="701116"/>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401683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 y="0"/>
            <a:ext cx="13392150" cy="8136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4295509"/>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a:t>Planificarea</a:t>
            </a:r>
            <a:r>
              <a:rPr lang="en-US" dirty="0"/>
              <a:t> </a:t>
            </a:r>
            <a:r>
              <a:rPr lang="en-US" dirty="0" err="1"/>
              <a:t>tranziției</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308308793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ed Rectangle 48"/>
          <p:cNvSpPr/>
          <p:nvPr/>
        </p:nvSpPr>
        <p:spPr bwMode="auto">
          <a:xfrm>
            <a:off x="7880806" y="3702365"/>
            <a:ext cx="3189386" cy="1517332"/>
          </a:xfrm>
          <a:prstGeom prst="roundRect">
            <a:avLst/>
          </a:prstGeom>
          <a:solidFill>
            <a:schemeClr val="accent5">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endParaRPr lang="en-US" dirty="0">
              <a:gradFill>
                <a:gsLst>
                  <a:gs pos="0">
                    <a:srgbClr val="FFFFFF"/>
                  </a:gs>
                  <a:gs pos="100000">
                    <a:srgbClr val="FFFFFF"/>
                  </a:gs>
                </a:gsLst>
                <a:lin ang="5400000" scaled="0"/>
              </a:gradFill>
            </a:endParaRPr>
          </a:p>
        </p:txBody>
      </p:sp>
      <p:cxnSp>
        <p:nvCxnSpPr>
          <p:cNvPr id="29" name="Straight Arrow Connector 28"/>
          <p:cNvCxnSpPr/>
          <p:nvPr/>
        </p:nvCxnSpPr>
        <p:spPr>
          <a:xfrm flipH="1" flipV="1">
            <a:off x="2246523" y="3081041"/>
            <a:ext cx="651405" cy="760216"/>
          </a:xfrm>
          <a:prstGeom prst="straightConnector1">
            <a:avLst/>
          </a:prstGeom>
          <a:ln w="38100">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flipV="1">
            <a:off x="3543727" y="2712006"/>
            <a:ext cx="559550" cy="1150576"/>
          </a:xfrm>
          <a:prstGeom prst="straightConnector1">
            <a:avLst/>
          </a:prstGeom>
          <a:ln w="38100">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bwMode="auto">
          <a:xfrm>
            <a:off x="1508739" y="3593184"/>
            <a:ext cx="3189386" cy="1517332"/>
          </a:xfrm>
          <a:prstGeom prst="roundRect">
            <a:avLst/>
          </a:prstGeom>
          <a:solidFill>
            <a:schemeClr val="accent5">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endParaRPr lang="en-US" dirty="0">
              <a:gradFill>
                <a:gsLst>
                  <a:gs pos="0">
                    <a:srgbClr val="FFFFFF"/>
                  </a:gs>
                  <a:gs pos="100000">
                    <a:srgbClr val="FFFFFF"/>
                  </a:gs>
                </a:gsLst>
                <a:lin ang="5400000" scaled="0"/>
              </a:gradFill>
            </a:endParaRPr>
          </a:p>
        </p:txBody>
      </p:sp>
      <p:sp>
        <p:nvSpPr>
          <p:cNvPr id="38" name="TextBox 37"/>
          <p:cNvSpPr txBox="1"/>
          <p:nvPr/>
        </p:nvSpPr>
        <p:spPr>
          <a:xfrm>
            <a:off x="1661293" y="3724080"/>
            <a:ext cx="2979682" cy="984885"/>
          </a:xfrm>
          <a:prstGeom prst="rect">
            <a:avLst/>
          </a:prstGeom>
          <a:noFill/>
        </p:spPr>
        <p:txBody>
          <a:bodyPr wrap="square" lIns="0" tIns="0" rIns="0" bIns="0" rtlCol="0">
            <a:spAutoFit/>
          </a:bodyPr>
          <a:lstStyle/>
          <a:p>
            <a:pPr algn="ctr" defTabSz="1096979"/>
            <a:r>
              <a:rPr lang="en-US" sz="1600" b="1" dirty="0" err="1">
                <a:gradFill>
                  <a:gsLst>
                    <a:gs pos="0">
                      <a:prstClr val="black"/>
                    </a:gs>
                    <a:gs pos="86000">
                      <a:prstClr val="black"/>
                    </a:gs>
                  </a:gsLst>
                  <a:lin ang="5400000" scaled="0"/>
                </a:gradFill>
              </a:rPr>
              <a:t>Live@edu</a:t>
            </a:r>
            <a:r>
              <a:rPr lang="en-US" sz="1600" b="1" dirty="0">
                <a:gradFill>
                  <a:gsLst>
                    <a:gs pos="0">
                      <a:prstClr val="black"/>
                    </a:gs>
                    <a:gs pos="86000">
                      <a:prstClr val="black"/>
                    </a:gs>
                  </a:gsLst>
                  <a:lin ang="5400000" scaled="0"/>
                </a:gradFill>
              </a:rPr>
              <a:t> Identity</a:t>
            </a:r>
          </a:p>
          <a:p>
            <a:pPr algn="ctr" defTabSz="1096979"/>
            <a:r>
              <a:rPr lang="en-US" sz="1600" b="1" dirty="0" smtClean="0">
                <a:gradFill>
                  <a:gsLst>
                    <a:gs pos="0">
                      <a:prstClr val="black"/>
                    </a:gs>
                    <a:gs pos="86000">
                      <a:prstClr val="black"/>
                    </a:gs>
                  </a:gsLst>
                  <a:lin ang="5400000" scaled="0"/>
                </a:gradFill>
              </a:rPr>
              <a:t>Microsoft account*– </a:t>
            </a:r>
            <a:r>
              <a:rPr lang="en-US" sz="1600" b="1" dirty="0">
                <a:gradFill>
                  <a:gsLst>
                    <a:gs pos="0">
                      <a:prstClr val="black"/>
                    </a:gs>
                    <a:gs pos="86000">
                      <a:prstClr val="black"/>
                    </a:gs>
                  </a:gsLst>
                  <a:lin ang="5400000" scaled="0"/>
                </a:gradFill>
              </a:rPr>
              <a:t>Managed</a:t>
            </a:r>
          </a:p>
          <a:p>
            <a:pPr defTabSz="1096979"/>
            <a:r>
              <a:rPr lang="en-US" sz="1600" b="1" dirty="0">
                <a:solidFill>
                  <a:prstClr val="black"/>
                </a:solidFill>
              </a:rPr>
              <a:t>ID:</a:t>
            </a:r>
            <a:r>
              <a:rPr lang="en-US" sz="1600" b="1" dirty="0">
                <a:solidFill>
                  <a:srgbClr val="FF0000"/>
                </a:solidFill>
              </a:rPr>
              <a:t> </a:t>
            </a:r>
            <a:r>
              <a:rPr lang="en-US" sz="1600" dirty="0" smtClean="0">
                <a:solidFill>
                  <a:prstClr val="black"/>
                </a:solidFill>
              </a:rPr>
              <a:t>nume@profinfo.edu.ro</a:t>
            </a:r>
            <a:endParaRPr lang="en-US" sz="1600" dirty="0">
              <a:solidFill>
                <a:prstClr val="black"/>
              </a:solidFill>
            </a:endParaRPr>
          </a:p>
          <a:p>
            <a:pPr defTabSz="1096979"/>
            <a:r>
              <a:rPr lang="en-US" sz="1600" b="1" dirty="0">
                <a:solidFill>
                  <a:prstClr val="black"/>
                </a:solidFill>
              </a:rPr>
              <a:t>PWD: </a:t>
            </a:r>
            <a:r>
              <a:rPr lang="en-US" sz="1600" dirty="0" err="1">
                <a:solidFill>
                  <a:prstClr val="black"/>
                </a:solidFill>
              </a:rPr>
              <a:t>APassWord</a:t>
            </a:r>
            <a:r>
              <a:rPr lang="en-US" sz="1600" dirty="0" smtClean="0">
                <a:solidFill>
                  <a:prstClr val="black"/>
                </a:solidFill>
              </a:rPr>
              <a:t>!</a:t>
            </a:r>
            <a:endParaRPr lang="en-US" sz="1600" dirty="0">
              <a:solidFill>
                <a:prstClr val="black"/>
              </a:solidFill>
            </a:endParaRPr>
          </a:p>
        </p:txBody>
      </p:sp>
      <p:sp>
        <p:nvSpPr>
          <p:cNvPr id="9" name="Cloud 8"/>
          <p:cNvSpPr/>
          <p:nvPr/>
        </p:nvSpPr>
        <p:spPr bwMode="auto">
          <a:xfrm>
            <a:off x="142634" y="1200270"/>
            <a:ext cx="5706374" cy="2207014"/>
          </a:xfrm>
          <a:prstGeom prst="cloud">
            <a:avLst/>
          </a:prstGeom>
          <a:no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endParaRPr lang="en-US" dirty="0">
              <a:gradFill>
                <a:gsLst>
                  <a:gs pos="0">
                    <a:srgbClr val="FFFFFF"/>
                  </a:gs>
                  <a:gs pos="100000">
                    <a:srgbClr val="FFFFFF"/>
                  </a:gs>
                </a:gsLst>
                <a:lin ang="5400000" scaled="0"/>
              </a:gradFill>
            </a:endParaRPr>
          </a:p>
        </p:txBody>
      </p:sp>
      <p:sp>
        <p:nvSpPr>
          <p:cNvPr id="10" name="TextBox 9"/>
          <p:cNvSpPr txBox="1"/>
          <p:nvPr/>
        </p:nvSpPr>
        <p:spPr>
          <a:xfrm>
            <a:off x="2356679" y="1373683"/>
            <a:ext cx="1884246" cy="424239"/>
          </a:xfrm>
          <a:prstGeom prst="rect">
            <a:avLst/>
          </a:prstGeom>
          <a:noFill/>
        </p:spPr>
        <p:txBody>
          <a:bodyPr wrap="square" lIns="130575" tIns="65288" rIns="130575" bIns="65288" rtlCol="0">
            <a:spAutoFit/>
          </a:bodyPr>
          <a:lstStyle/>
          <a:p>
            <a:pPr algn="ctr" defTabSz="1305440"/>
            <a:r>
              <a:rPr lang="en-US" sz="1900" b="1" dirty="0" smtClean="0">
                <a:solidFill>
                  <a:prstClr val="black"/>
                </a:solidFill>
              </a:rPr>
              <a:t>Windows Live</a:t>
            </a:r>
            <a:endParaRPr lang="en-US" sz="1400" b="1" dirty="0">
              <a:solidFill>
                <a:prstClr val="black"/>
              </a:solidFill>
            </a:endParaRPr>
          </a:p>
        </p:txBody>
      </p:sp>
      <p:sp>
        <p:nvSpPr>
          <p:cNvPr id="11" name="Rounded Rectangle 10"/>
          <p:cNvSpPr/>
          <p:nvPr/>
        </p:nvSpPr>
        <p:spPr bwMode="auto">
          <a:xfrm>
            <a:off x="394138" y="2091819"/>
            <a:ext cx="1537120" cy="612686"/>
          </a:xfrm>
          <a:prstGeom prst="roundRect">
            <a:avLst/>
          </a:prstGeom>
          <a:solidFill>
            <a:schemeClr val="accent5">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smtClean="0">
                <a:solidFill>
                  <a:schemeClr val="tx1"/>
                </a:solidFill>
              </a:rPr>
              <a:t>Messenger</a:t>
            </a:r>
            <a:endParaRPr lang="en-US" sz="1400" dirty="0">
              <a:solidFill>
                <a:schemeClr val="tx1"/>
              </a:solidFill>
            </a:endParaRPr>
          </a:p>
        </p:txBody>
      </p:sp>
      <p:sp>
        <p:nvSpPr>
          <p:cNvPr id="13" name="Rounded Rectangle 12"/>
          <p:cNvSpPr/>
          <p:nvPr/>
        </p:nvSpPr>
        <p:spPr bwMode="auto">
          <a:xfrm>
            <a:off x="1977892" y="1815619"/>
            <a:ext cx="1376798" cy="448294"/>
          </a:xfrm>
          <a:prstGeom prst="roundRect">
            <a:avLst/>
          </a:prstGeom>
          <a:solidFill>
            <a:schemeClr val="accent5">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smtClean="0">
                <a:solidFill>
                  <a:schemeClr val="tx1"/>
                </a:solidFill>
              </a:rPr>
              <a:t>Microsoft account*</a:t>
            </a:r>
            <a:endParaRPr lang="en-US" sz="1400" dirty="0">
              <a:solidFill>
                <a:schemeClr val="tx1"/>
              </a:solidFill>
            </a:endParaRPr>
          </a:p>
        </p:txBody>
      </p:sp>
      <p:sp>
        <p:nvSpPr>
          <p:cNvPr id="14" name="Rounded Rectangle 13"/>
          <p:cNvSpPr/>
          <p:nvPr/>
        </p:nvSpPr>
        <p:spPr bwMode="auto">
          <a:xfrm>
            <a:off x="2073152" y="2334080"/>
            <a:ext cx="1265114" cy="329542"/>
          </a:xfrm>
          <a:prstGeom prst="roundRect">
            <a:avLst/>
          </a:prstGeom>
          <a:solidFill>
            <a:schemeClr val="accent5">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err="1">
                <a:solidFill>
                  <a:schemeClr val="tx1"/>
                </a:solidFill>
              </a:rPr>
              <a:t>Live@edu</a:t>
            </a:r>
            <a:r>
              <a:rPr lang="en-US" sz="1400" dirty="0">
                <a:solidFill>
                  <a:schemeClr val="tx1"/>
                </a:solidFill>
              </a:rPr>
              <a:t> Admin</a:t>
            </a:r>
          </a:p>
        </p:txBody>
      </p:sp>
      <p:sp>
        <p:nvSpPr>
          <p:cNvPr id="46" name="Rounded Rectangle 45"/>
          <p:cNvSpPr/>
          <p:nvPr/>
        </p:nvSpPr>
        <p:spPr bwMode="auto">
          <a:xfrm>
            <a:off x="1316950" y="2760338"/>
            <a:ext cx="1383621" cy="329542"/>
          </a:xfrm>
          <a:prstGeom prst="roundRect">
            <a:avLst/>
          </a:prstGeom>
          <a:solidFill>
            <a:schemeClr val="accent5">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a:solidFill>
                  <a:schemeClr val="tx1"/>
                </a:solidFill>
              </a:rPr>
              <a:t>SkyDrive</a:t>
            </a:r>
          </a:p>
        </p:txBody>
      </p:sp>
      <p:sp>
        <p:nvSpPr>
          <p:cNvPr id="16" name="Rounded Rectangle 15"/>
          <p:cNvSpPr/>
          <p:nvPr/>
        </p:nvSpPr>
        <p:spPr bwMode="auto">
          <a:xfrm>
            <a:off x="3670011" y="2169400"/>
            <a:ext cx="1595683" cy="462668"/>
          </a:xfrm>
          <a:prstGeom prst="roundRect">
            <a:avLst/>
          </a:prstGeom>
          <a:solidFill>
            <a:schemeClr val="accent5">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err="1">
                <a:solidFill>
                  <a:schemeClr val="tx1"/>
                </a:solidFill>
              </a:rPr>
              <a:t>Live@edu</a:t>
            </a:r>
            <a:r>
              <a:rPr lang="en-US" sz="1400" dirty="0">
                <a:solidFill>
                  <a:schemeClr val="tx1"/>
                </a:solidFill>
              </a:rPr>
              <a:t> Outlook Live</a:t>
            </a:r>
          </a:p>
        </p:txBody>
      </p:sp>
      <p:sp>
        <p:nvSpPr>
          <p:cNvPr id="79" name="Cloud 78"/>
          <p:cNvSpPr/>
          <p:nvPr/>
        </p:nvSpPr>
        <p:spPr bwMode="auto">
          <a:xfrm>
            <a:off x="7535929" y="1200270"/>
            <a:ext cx="3515413" cy="1880770"/>
          </a:xfrm>
          <a:prstGeom prst="cloud">
            <a:avLst/>
          </a:prstGeom>
          <a:no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endParaRPr lang="en-US" dirty="0">
              <a:gradFill>
                <a:gsLst>
                  <a:gs pos="0">
                    <a:srgbClr val="FFFFFF"/>
                  </a:gs>
                  <a:gs pos="100000">
                    <a:srgbClr val="FFFFFF"/>
                  </a:gs>
                </a:gsLst>
                <a:lin ang="5400000" scaled="0"/>
              </a:gradFill>
            </a:endParaRPr>
          </a:p>
        </p:txBody>
      </p:sp>
      <p:sp>
        <p:nvSpPr>
          <p:cNvPr id="80" name="TextBox 79"/>
          <p:cNvSpPr txBox="1"/>
          <p:nvPr/>
        </p:nvSpPr>
        <p:spPr>
          <a:xfrm>
            <a:off x="8587453" y="1391473"/>
            <a:ext cx="1846944" cy="424239"/>
          </a:xfrm>
          <a:prstGeom prst="rect">
            <a:avLst/>
          </a:prstGeom>
          <a:noFill/>
        </p:spPr>
        <p:txBody>
          <a:bodyPr wrap="square" lIns="130575" tIns="65288" rIns="130575" bIns="65288" rtlCol="0">
            <a:spAutoFit/>
          </a:bodyPr>
          <a:lstStyle/>
          <a:p>
            <a:pPr algn="ctr" defTabSz="1305440"/>
            <a:r>
              <a:rPr lang="en-US" sz="1900" b="1" dirty="0" smtClean="0">
                <a:solidFill>
                  <a:prstClr val="black"/>
                </a:solidFill>
              </a:rPr>
              <a:t>Windows Live</a:t>
            </a:r>
            <a:endParaRPr lang="en-US" sz="1400" b="1" dirty="0">
              <a:solidFill>
                <a:prstClr val="black"/>
              </a:solidFill>
            </a:endParaRPr>
          </a:p>
        </p:txBody>
      </p:sp>
      <p:sp>
        <p:nvSpPr>
          <p:cNvPr id="81" name="Rounded Rectangle 80"/>
          <p:cNvSpPr/>
          <p:nvPr/>
        </p:nvSpPr>
        <p:spPr bwMode="auto">
          <a:xfrm>
            <a:off x="7941695" y="2334081"/>
            <a:ext cx="1496478" cy="529322"/>
          </a:xfrm>
          <a:prstGeom prst="roundRect">
            <a:avLst/>
          </a:prstGeom>
          <a:solidFill>
            <a:schemeClr val="accent5">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smtClean="0">
                <a:solidFill>
                  <a:schemeClr val="tx1"/>
                </a:solidFill>
              </a:rPr>
              <a:t>Messenger</a:t>
            </a:r>
            <a:endParaRPr lang="en-US" sz="1400" dirty="0">
              <a:solidFill>
                <a:schemeClr val="tx1"/>
              </a:solidFill>
            </a:endParaRPr>
          </a:p>
        </p:txBody>
      </p:sp>
      <p:sp>
        <p:nvSpPr>
          <p:cNvPr id="84" name="Rounded Rectangle 83"/>
          <p:cNvSpPr/>
          <p:nvPr/>
        </p:nvSpPr>
        <p:spPr bwMode="auto">
          <a:xfrm>
            <a:off x="9526152" y="2363353"/>
            <a:ext cx="1248077" cy="329542"/>
          </a:xfrm>
          <a:prstGeom prst="roundRect">
            <a:avLst/>
          </a:prstGeom>
          <a:solidFill>
            <a:schemeClr val="accent5">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a:solidFill>
                  <a:schemeClr val="tx1"/>
                </a:solidFill>
              </a:rPr>
              <a:t>SkyDrive</a:t>
            </a:r>
          </a:p>
        </p:txBody>
      </p:sp>
      <p:sp>
        <p:nvSpPr>
          <p:cNvPr id="76" name="Cloud 75"/>
          <p:cNvSpPr/>
          <p:nvPr/>
        </p:nvSpPr>
        <p:spPr bwMode="auto">
          <a:xfrm>
            <a:off x="11235214" y="1200273"/>
            <a:ext cx="3206011" cy="2154056"/>
          </a:xfrm>
          <a:prstGeom prst="cloud">
            <a:avLst/>
          </a:prstGeom>
          <a:no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endParaRPr lang="en-US" dirty="0">
              <a:gradFill>
                <a:gsLst>
                  <a:gs pos="0">
                    <a:srgbClr val="FFFFFF"/>
                  </a:gs>
                  <a:gs pos="100000">
                    <a:srgbClr val="FFFFFF"/>
                  </a:gs>
                </a:gsLst>
                <a:lin ang="5400000" scaled="0"/>
              </a:gradFill>
            </a:endParaRPr>
          </a:p>
        </p:txBody>
      </p:sp>
      <p:sp>
        <p:nvSpPr>
          <p:cNvPr id="77" name="Rounded Rectangle 76"/>
          <p:cNvSpPr/>
          <p:nvPr/>
        </p:nvSpPr>
        <p:spPr bwMode="auto">
          <a:xfrm>
            <a:off x="11461535" y="1775014"/>
            <a:ext cx="1354478" cy="505998"/>
          </a:xfrm>
          <a:prstGeom prst="roundRect">
            <a:avLst/>
          </a:prstGeom>
          <a:solidFill>
            <a:schemeClr val="accent2">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a:solidFill>
                  <a:schemeClr val="tx1"/>
                </a:solidFill>
              </a:rPr>
              <a:t>Organization ID</a:t>
            </a:r>
          </a:p>
        </p:txBody>
      </p:sp>
      <p:sp>
        <p:nvSpPr>
          <p:cNvPr id="78" name="Rounded Rectangle 77"/>
          <p:cNvSpPr/>
          <p:nvPr/>
        </p:nvSpPr>
        <p:spPr bwMode="auto">
          <a:xfrm>
            <a:off x="11668270" y="2400734"/>
            <a:ext cx="2075853" cy="462670"/>
          </a:xfrm>
          <a:prstGeom prst="roundRect">
            <a:avLst/>
          </a:prstGeom>
          <a:solidFill>
            <a:schemeClr val="accent2">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a:solidFill>
                  <a:schemeClr val="tx1"/>
                </a:solidFill>
              </a:rPr>
              <a:t>Exchange Online</a:t>
            </a:r>
          </a:p>
          <a:p>
            <a:pPr algn="ctr" defTabSz="913733"/>
            <a:r>
              <a:rPr lang="en-US" sz="1400" dirty="0">
                <a:solidFill>
                  <a:schemeClr val="tx1"/>
                </a:solidFill>
              </a:rPr>
              <a:t>Tenant</a:t>
            </a:r>
            <a:endParaRPr lang="en-US" sz="1900" dirty="0">
              <a:solidFill>
                <a:schemeClr val="tx1"/>
              </a:solidFill>
            </a:endParaRPr>
          </a:p>
        </p:txBody>
      </p:sp>
      <p:sp>
        <p:nvSpPr>
          <p:cNvPr id="87" name="TextBox 86"/>
          <p:cNvSpPr txBox="1"/>
          <p:nvPr/>
        </p:nvSpPr>
        <p:spPr>
          <a:xfrm>
            <a:off x="8157890" y="3777291"/>
            <a:ext cx="2736530" cy="984885"/>
          </a:xfrm>
          <a:prstGeom prst="rect">
            <a:avLst/>
          </a:prstGeom>
          <a:noFill/>
        </p:spPr>
        <p:txBody>
          <a:bodyPr wrap="square" lIns="0" tIns="0" rIns="0" bIns="0" rtlCol="0">
            <a:spAutoFit/>
          </a:bodyPr>
          <a:lstStyle/>
          <a:p>
            <a:pPr algn="ctr" defTabSz="1096979"/>
            <a:r>
              <a:rPr lang="en-US" sz="1600" b="1" dirty="0">
                <a:gradFill>
                  <a:gsLst>
                    <a:gs pos="0">
                      <a:prstClr val="black"/>
                    </a:gs>
                    <a:gs pos="86000">
                      <a:prstClr val="black"/>
                    </a:gs>
                  </a:gsLst>
                  <a:lin ang="5400000" scaled="0"/>
                </a:gradFill>
              </a:rPr>
              <a:t>Personal Identity</a:t>
            </a:r>
          </a:p>
          <a:p>
            <a:pPr algn="ctr" defTabSz="1096979"/>
            <a:r>
              <a:rPr lang="en-US" sz="1600" b="1" dirty="0" smtClean="0">
                <a:gradFill>
                  <a:gsLst>
                    <a:gs pos="0">
                      <a:prstClr val="black"/>
                    </a:gs>
                    <a:gs pos="86000">
                      <a:prstClr val="black"/>
                    </a:gs>
                  </a:gsLst>
                  <a:lin ang="5400000" scaled="0"/>
                </a:gradFill>
              </a:rPr>
              <a:t>Microsoft account*</a:t>
            </a:r>
            <a:endParaRPr lang="en-US" sz="1600" b="1" dirty="0">
              <a:solidFill>
                <a:srgbClr val="FF0000"/>
              </a:solidFill>
            </a:endParaRPr>
          </a:p>
          <a:p>
            <a:pPr defTabSz="1096979"/>
            <a:r>
              <a:rPr lang="en-US" sz="1600" b="1" dirty="0">
                <a:solidFill>
                  <a:prstClr val="black"/>
                </a:solidFill>
              </a:rPr>
              <a:t>ID:</a:t>
            </a:r>
            <a:r>
              <a:rPr lang="en-US" sz="1600" b="1" dirty="0">
                <a:solidFill>
                  <a:srgbClr val="FF0000"/>
                </a:solidFill>
              </a:rPr>
              <a:t> </a:t>
            </a:r>
            <a:r>
              <a:rPr lang="en-US" sz="1600" dirty="0" smtClean="0">
                <a:solidFill>
                  <a:prstClr val="black"/>
                </a:solidFill>
              </a:rPr>
              <a:t>nume@profinfo.edu.ro</a:t>
            </a:r>
            <a:endParaRPr lang="en-US" sz="1600" b="1" dirty="0">
              <a:solidFill>
                <a:srgbClr val="FF0000"/>
              </a:solidFill>
            </a:endParaRPr>
          </a:p>
          <a:p>
            <a:pPr defTabSz="1096979"/>
            <a:r>
              <a:rPr lang="en-US" sz="1600" b="1" dirty="0">
                <a:solidFill>
                  <a:prstClr val="black"/>
                </a:solidFill>
              </a:rPr>
              <a:t>PWD: </a:t>
            </a:r>
            <a:r>
              <a:rPr lang="en-US" sz="1600" dirty="0" err="1">
                <a:solidFill>
                  <a:prstClr val="black"/>
                </a:solidFill>
              </a:rPr>
              <a:t>APassWord</a:t>
            </a:r>
            <a:r>
              <a:rPr lang="en-US" sz="1600" dirty="0" smtClean="0">
                <a:solidFill>
                  <a:prstClr val="black"/>
                </a:solidFill>
              </a:rPr>
              <a:t>!</a:t>
            </a:r>
            <a:endParaRPr lang="en-US" sz="1600" dirty="0">
              <a:solidFill>
                <a:prstClr val="black"/>
              </a:solidFill>
            </a:endParaRPr>
          </a:p>
        </p:txBody>
      </p:sp>
      <p:sp>
        <p:nvSpPr>
          <p:cNvPr id="91" name="TextBox 90"/>
          <p:cNvSpPr txBox="1"/>
          <p:nvPr/>
        </p:nvSpPr>
        <p:spPr>
          <a:xfrm>
            <a:off x="12258202" y="1387195"/>
            <a:ext cx="1541506" cy="424239"/>
          </a:xfrm>
          <a:prstGeom prst="rect">
            <a:avLst/>
          </a:prstGeom>
          <a:noFill/>
        </p:spPr>
        <p:txBody>
          <a:bodyPr wrap="square" lIns="130575" tIns="65288" rIns="130575" bIns="65288" rtlCol="0">
            <a:spAutoFit/>
          </a:bodyPr>
          <a:lstStyle/>
          <a:p>
            <a:pPr algn="ctr" defTabSz="1305440"/>
            <a:r>
              <a:rPr lang="en-US" sz="1900" b="1" dirty="0">
                <a:solidFill>
                  <a:prstClr val="black"/>
                </a:solidFill>
              </a:rPr>
              <a:t>Office 365</a:t>
            </a:r>
            <a:endParaRPr lang="en-US" sz="1400" b="1" dirty="0">
              <a:solidFill>
                <a:prstClr val="black"/>
              </a:solidFill>
            </a:endParaRPr>
          </a:p>
        </p:txBody>
      </p:sp>
      <p:sp>
        <p:nvSpPr>
          <p:cNvPr id="93" name="Rounded Rectangle 92"/>
          <p:cNvSpPr/>
          <p:nvPr/>
        </p:nvSpPr>
        <p:spPr bwMode="auto">
          <a:xfrm>
            <a:off x="11398471" y="3702364"/>
            <a:ext cx="3042744" cy="1399014"/>
          </a:xfrm>
          <a:prstGeom prst="roundRect">
            <a:avLst/>
          </a:prstGeom>
          <a:solidFill>
            <a:schemeClr val="accent2">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endParaRPr lang="en-US" dirty="0">
              <a:gradFill>
                <a:gsLst>
                  <a:gs pos="0">
                    <a:srgbClr val="FFFFFF"/>
                  </a:gs>
                  <a:gs pos="100000">
                    <a:srgbClr val="FFFFFF"/>
                  </a:gs>
                </a:gsLst>
                <a:lin ang="5400000" scaled="0"/>
              </a:gradFill>
            </a:endParaRPr>
          </a:p>
        </p:txBody>
      </p:sp>
      <p:sp>
        <p:nvSpPr>
          <p:cNvPr id="95" name="TextBox 94"/>
          <p:cNvSpPr txBox="1"/>
          <p:nvPr/>
        </p:nvSpPr>
        <p:spPr>
          <a:xfrm>
            <a:off x="11581037" y="3783594"/>
            <a:ext cx="2734050" cy="984885"/>
          </a:xfrm>
          <a:prstGeom prst="rect">
            <a:avLst/>
          </a:prstGeom>
          <a:noFill/>
        </p:spPr>
        <p:txBody>
          <a:bodyPr wrap="square" lIns="0" tIns="0" rIns="0" bIns="0" rtlCol="0">
            <a:spAutoFit/>
          </a:bodyPr>
          <a:lstStyle/>
          <a:p>
            <a:pPr algn="ctr" defTabSz="1096979"/>
            <a:r>
              <a:rPr lang="en-US" sz="1600" b="1" dirty="0">
                <a:gradFill>
                  <a:gsLst>
                    <a:gs pos="0">
                      <a:prstClr val="black"/>
                    </a:gs>
                    <a:gs pos="86000">
                      <a:prstClr val="black"/>
                    </a:gs>
                  </a:gsLst>
                  <a:lin ang="5400000" scaled="0"/>
                </a:gradFill>
              </a:rPr>
              <a:t>Institution Identity</a:t>
            </a:r>
          </a:p>
          <a:p>
            <a:pPr algn="ctr" defTabSz="1096979"/>
            <a:r>
              <a:rPr lang="en-US" sz="1600" b="1" dirty="0">
                <a:gradFill>
                  <a:gsLst>
                    <a:gs pos="0">
                      <a:prstClr val="black"/>
                    </a:gs>
                    <a:gs pos="86000">
                      <a:prstClr val="black"/>
                    </a:gs>
                  </a:gsLst>
                  <a:lin ang="5400000" scaled="0"/>
                </a:gradFill>
              </a:rPr>
              <a:t>Organization </a:t>
            </a:r>
            <a:r>
              <a:rPr lang="en-US" sz="1600" b="1" dirty="0" smtClean="0">
                <a:gradFill>
                  <a:gsLst>
                    <a:gs pos="0">
                      <a:prstClr val="black"/>
                    </a:gs>
                    <a:gs pos="86000">
                      <a:prstClr val="black"/>
                    </a:gs>
                  </a:gsLst>
                  <a:lin ang="5400000" scaled="0"/>
                </a:gradFill>
              </a:rPr>
              <a:t>ID</a:t>
            </a:r>
            <a:endParaRPr lang="en-US" sz="1600" b="1" dirty="0">
              <a:solidFill>
                <a:srgbClr val="FF0000"/>
              </a:solidFill>
            </a:endParaRPr>
          </a:p>
          <a:p>
            <a:pPr defTabSz="1096979"/>
            <a:r>
              <a:rPr lang="en-US" sz="1600" b="1" dirty="0">
                <a:solidFill>
                  <a:prstClr val="black"/>
                </a:solidFill>
              </a:rPr>
              <a:t>ID:</a:t>
            </a:r>
            <a:r>
              <a:rPr lang="en-US" sz="1600" b="1" dirty="0">
                <a:solidFill>
                  <a:srgbClr val="FF0000"/>
                </a:solidFill>
              </a:rPr>
              <a:t> </a:t>
            </a:r>
            <a:r>
              <a:rPr lang="en-US" sz="1600" dirty="0" smtClean="0">
                <a:solidFill>
                  <a:prstClr val="black"/>
                </a:solidFill>
              </a:rPr>
              <a:t>nume@profinfo.edu.ro</a:t>
            </a:r>
            <a:endParaRPr lang="en-US" sz="1600" dirty="0">
              <a:solidFill>
                <a:prstClr val="black"/>
              </a:solidFill>
            </a:endParaRPr>
          </a:p>
          <a:p>
            <a:pPr defTabSz="1096979"/>
            <a:r>
              <a:rPr lang="en-US" sz="1600" b="1" dirty="0">
                <a:solidFill>
                  <a:prstClr val="black"/>
                </a:solidFill>
              </a:rPr>
              <a:t>PWD: </a:t>
            </a:r>
            <a:r>
              <a:rPr lang="en-US" sz="1600" b="1" dirty="0" err="1">
                <a:solidFill>
                  <a:srgbClr val="FF0000"/>
                </a:solidFill>
              </a:rPr>
              <a:t>ANewPassword</a:t>
            </a:r>
            <a:r>
              <a:rPr lang="en-US" sz="1600" b="1" dirty="0" smtClean="0">
                <a:solidFill>
                  <a:srgbClr val="FF0000"/>
                </a:solidFill>
              </a:rPr>
              <a:t>!</a:t>
            </a:r>
            <a:endParaRPr lang="en-US" sz="1600" b="1" dirty="0">
              <a:solidFill>
                <a:srgbClr val="FF0000"/>
              </a:solidFill>
            </a:endParaRPr>
          </a:p>
        </p:txBody>
      </p:sp>
      <p:cxnSp>
        <p:nvCxnSpPr>
          <p:cNvPr id="71" name="Straight Arrow Connector 70"/>
          <p:cNvCxnSpPr>
            <a:stCxn id="49" idx="0"/>
            <a:endCxn id="79" idx="1"/>
          </p:cNvCxnSpPr>
          <p:nvPr/>
        </p:nvCxnSpPr>
        <p:spPr>
          <a:xfrm flipH="1" flipV="1">
            <a:off x="9293624" y="3079045"/>
            <a:ext cx="181875" cy="623327"/>
          </a:xfrm>
          <a:prstGeom prst="straightConnector1">
            <a:avLst/>
          </a:prstGeom>
          <a:ln w="38100">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a:endCxn id="78" idx="2"/>
          </p:cNvCxnSpPr>
          <p:nvPr/>
        </p:nvCxnSpPr>
        <p:spPr>
          <a:xfrm flipH="1" flipV="1">
            <a:off x="12706206" y="2863403"/>
            <a:ext cx="1477" cy="798276"/>
          </a:xfrm>
          <a:prstGeom prst="straightConnector1">
            <a:avLst/>
          </a:prstGeom>
          <a:ln w="38100">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5" name="Rounded Rectangle 104"/>
          <p:cNvSpPr/>
          <p:nvPr/>
        </p:nvSpPr>
        <p:spPr bwMode="auto">
          <a:xfrm>
            <a:off x="12909101" y="1815748"/>
            <a:ext cx="1396274" cy="505062"/>
          </a:xfrm>
          <a:prstGeom prst="roundRect">
            <a:avLst/>
          </a:prstGeom>
          <a:solidFill>
            <a:schemeClr val="accent2">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a:solidFill>
                  <a:schemeClr val="tx1"/>
                </a:solidFill>
              </a:rPr>
              <a:t>Office 365 Admin</a:t>
            </a:r>
          </a:p>
        </p:txBody>
      </p:sp>
      <p:sp>
        <p:nvSpPr>
          <p:cNvPr id="107" name="TextBox 106"/>
          <p:cNvSpPr txBox="1"/>
          <p:nvPr/>
        </p:nvSpPr>
        <p:spPr>
          <a:xfrm>
            <a:off x="1508739" y="752108"/>
            <a:ext cx="3565773" cy="369332"/>
          </a:xfrm>
          <a:prstGeom prst="rect">
            <a:avLst/>
          </a:prstGeom>
          <a:noFill/>
        </p:spPr>
        <p:txBody>
          <a:bodyPr wrap="square" lIns="0" tIns="0" rIns="0" bIns="0" rtlCol="0">
            <a:spAutoFit/>
          </a:bodyPr>
          <a:lstStyle/>
          <a:p>
            <a:pPr algn="ctr" defTabSz="1096979"/>
            <a:r>
              <a:rPr lang="en-US" sz="2400" b="1" dirty="0" err="1" smtClean="0"/>
              <a:t>Înainte</a:t>
            </a:r>
            <a:endParaRPr lang="en-US" sz="1900" b="1" dirty="0"/>
          </a:p>
        </p:txBody>
      </p:sp>
      <p:sp>
        <p:nvSpPr>
          <p:cNvPr id="108" name="TextBox 107"/>
          <p:cNvSpPr txBox="1"/>
          <p:nvPr/>
        </p:nvSpPr>
        <p:spPr>
          <a:xfrm>
            <a:off x="9343328" y="752106"/>
            <a:ext cx="3565773" cy="369332"/>
          </a:xfrm>
          <a:prstGeom prst="rect">
            <a:avLst/>
          </a:prstGeom>
          <a:noFill/>
        </p:spPr>
        <p:txBody>
          <a:bodyPr wrap="square" lIns="0" tIns="0" rIns="0" bIns="0" rtlCol="0">
            <a:spAutoFit/>
          </a:bodyPr>
          <a:lstStyle/>
          <a:p>
            <a:pPr algn="ctr" defTabSz="1096979"/>
            <a:r>
              <a:rPr lang="en-US" sz="2400" b="1" dirty="0" smtClean="0"/>
              <a:t>Dup</a:t>
            </a:r>
            <a:r>
              <a:rPr lang="vi-VN" sz="2400" b="1" dirty="0"/>
              <a:t>ă</a:t>
            </a:r>
            <a:endParaRPr lang="en-US" sz="1900" b="1" dirty="0"/>
          </a:p>
        </p:txBody>
      </p:sp>
      <p:pic>
        <p:nvPicPr>
          <p:cNvPr id="1026" name="Picture 2" descr="C:\Program Files (x86)\Microsoft Office\MEDIA\CAGCAT10\j0195384.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90977" y="5219694"/>
            <a:ext cx="1243306" cy="1100023"/>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2" descr="C:\Program Files (x86)\Microsoft Office\MEDIA\CAGCAT10\j0195384.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4394" y="5219694"/>
            <a:ext cx="1233874" cy="1100023"/>
          </a:xfrm>
          <a:prstGeom prst="rect">
            <a:avLst/>
          </a:prstGeom>
          <a:noFill/>
          <a:extLst>
            <a:ext uri="{909E8E84-426E-40DD-AFC4-6F175D3DCCD1}">
              <a14:hiddenFill xmlns:a14="http://schemas.microsoft.com/office/drawing/2010/main">
                <a:solidFill>
                  <a:srgbClr val="FFFFFF"/>
                </a:solidFill>
              </a14:hiddenFill>
            </a:ext>
          </a:extLst>
        </p:spPr>
      </p:pic>
      <p:sp>
        <p:nvSpPr>
          <p:cNvPr id="51" name="Rounded Rectangle 50"/>
          <p:cNvSpPr/>
          <p:nvPr/>
        </p:nvSpPr>
        <p:spPr bwMode="auto">
          <a:xfrm>
            <a:off x="8753020" y="1770342"/>
            <a:ext cx="1376798" cy="448294"/>
          </a:xfrm>
          <a:prstGeom prst="roundRect">
            <a:avLst/>
          </a:prstGeom>
          <a:solidFill>
            <a:schemeClr val="accent5">
              <a:lumMod val="20000"/>
              <a:lumOff val="8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05" tIns="45701" rIns="91405" bIns="45701" numCol="1" rtlCol="0" anchor="ctr" anchorCtr="0" compatLnSpc="1">
            <a:prstTxWarp prst="textNoShape">
              <a:avLst/>
            </a:prstTxWarp>
          </a:bodyPr>
          <a:lstStyle/>
          <a:p>
            <a:pPr algn="ctr" defTabSz="913733"/>
            <a:r>
              <a:rPr lang="en-US" sz="1400" dirty="0" smtClean="0">
                <a:solidFill>
                  <a:schemeClr val="tx1"/>
                </a:solidFill>
              </a:rPr>
              <a:t>Microsoft account*</a:t>
            </a:r>
            <a:endParaRPr lang="en-US" sz="1400" dirty="0">
              <a:solidFill>
                <a:schemeClr val="tx1"/>
              </a:solidFill>
            </a:endParaRPr>
          </a:p>
        </p:txBody>
      </p:sp>
      <p:cxnSp>
        <p:nvCxnSpPr>
          <p:cNvPr id="56" name="Straight Connector 55"/>
          <p:cNvCxnSpPr/>
          <p:nvPr/>
        </p:nvCxnSpPr>
        <p:spPr>
          <a:xfrm>
            <a:off x="7071360" y="921054"/>
            <a:ext cx="0" cy="5570404"/>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40" name="Slide Number Placeholder 2"/>
          <p:cNvSpPr txBox="1">
            <a:spLocks/>
          </p:cNvSpPr>
          <p:nvPr/>
        </p:nvSpPr>
        <p:spPr>
          <a:xfrm>
            <a:off x="14114136" y="6565044"/>
            <a:ext cx="654158" cy="438150"/>
          </a:xfrm>
          <a:prstGeom prst="rect">
            <a:avLst/>
          </a:prstGeom>
        </p:spPr>
        <p:txBody>
          <a:bodyPr/>
          <a:lstStyle>
            <a:defPPr>
              <a:defRPr lang="en-US"/>
            </a:defPPr>
            <a:lvl1pPr marL="0" algn="l" defTabSz="1097034" rtl="0" eaLnBrk="1" latinLnBrk="0" hangingPunct="1">
              <a:defRPr sz="2100" kern="1200">
                <a:solidFill>
                  <a:schemeClr val="tx1"/>
                </a:solidFill>
                <a:latin typeface="+mn-lt"/>
                <a:ea typeface="+mn-ea"/>
                <a:cs typeface="+mn-cs"/>
              </a:defRPr>
            </a:lvl1pPr>
            <a:lvl2pPr marL="548520" algn="l" defTabSz="1097034" rtl="0" eaLnBrk="1" latinLnBrk="0" hangingPunct="1">
              <a:defRPr sz="2100" kern="1200">
                <a:solidFill>
                  <a:schemeClr val="tx1"/>
                </a:solidFill>
                <a:latin typeface="+mn-lt"/>
                <a:ea typeface="+mn-ea"/>
                <a:cs typeface="+mn-cs"/>
              </a:defRPr>
            </a:lvl2pPr>
            <a:lvl3pPr marL="1097034" algn="l" defTabSz="1097034" rtl="0" eaLnBrk="1" latinLnBrk="0" hangingPunct="1">
              <a:defRPr sz="2100" kern="1200">
                <a:solidFill>
                  <a:schemeClr val="tx1"/>
                </a:solidFill>
                <a:latin typeface="+mn-lt"/>
                <a:ea typeface="+mn-ea"/>
                <a:cs typeface="+mn-cs"/>
              </a:defRPr>
            </a:lvl3pPr>
            <a:lvl4pPr marL="1645551" algn="l" defTabSz="1097034" rtl="0" eaLnBrk="1" latinLnBrk="0" hangingPunct="1">
              <a:defRPr sz="2100" kern="1200">
                <a:solidFill>
                  <a:schemeClr val="tx1"/>
                </a:solidFill>
                <a:latin typeface="+mn-lt"/>
                <a:ea typeface="+mn-ea"/>
                <a:cs typeface="+mn-cs"/>
              </a:defRPr>
            </a:lvl4pPr>
            <a:lvl5pPr marL="2194069" algn="l" defTabSz="1097034" rtl="0" eaLnBrk="1" latinLnBrk="0" hangingPunct="1">
              <a:defRPr sz="2100" kern="1200">
                <a:solidFill>
                  <a:schemeClr val="tx1"/>
                </a:solidFill>
                <a:latin typeface="+mn-lt"/>
                <a:ea typeface="+mn-ea"/>
                <a:cs typeface="+mn-cs"/>
              </a:defRPr>
            </a:lvl5pPr>
            <a:lvl6pPr marL="2742589" algn="l" defTabSz="1097034" rtl="0" eaLnBrk="1" latinLnBrk="0" hangingPunct="1">
              <a:defRPr sz="2100" kern="1200">
                <a:solidFill>
                  <a:schemeClr val="tx1"/>
                </a:solidFill>
                <a:latin typeface="+mn-lt"/>
                <a:ea typeface="+mn-ea"/>
                <a:cs typeface="+mn-cs"/>
              </a:defRPr>
            </a:lvl6pPr>
            <a:lvl7pPr marL="3291108" algn="l" defTabSz="1097034" rtl="0" eaLnBrk="1" latinLnBrk="0" hangingPunct="1">
              <a:defRPr sz="2100" kern="1200">
                <a:solidFill>
                  <a:schemeClr val="tx1"/>
                </a:solidFill>
                <a:latin typeface="+mn-lt"/>
                <a:ea typeface="+mn-ea"/>
                <a:cs typeface="+mn-cs"/>
              </a:defRPr>
            </a:lvl7pPr>
            <a:lvl8pPr marL="3839622" algn="l" defTabSz="1097034" rtl="0" eaLnBrk="1" latinLnBrk="0" hangingPunct="1">
              <a:defRPr sz="2100" kern="1200">
                <a:solidFill>
                  <a:schemeClr val="tx1"/>
                </a:solidFill>
                <a:latin typeface="+mn-lt"/>
                <a:ea typeface="+mn-ea"/>
                <a:cs typeface="+mn-cs"/>
              </a:defRPr>
            </a:lvl8pPr>
            <a:lvl9pPr marL="4388139" algn="l" defTabSz="1097034" rtl="0" eaLnBrk="1" latinLnBrk="0" hangingPunct="1">
              <a:defRPr sz="2100" kern="1200">
                <a:solidFill>
                  <a:schemeClr val="tx1"/>
                </a:solidFill>
                <a:latin typeface="+mn-lt"/>
                <a:ea typeface="+mn-ea"/>
                <a:cs typeface="+mn-cs"/>
              </a:defRPr>
            </a:lvl9pPr>
          </a:lstStyle>
          <a:p>
            <a:fld id="{11FB0F83-10ED-4FB9-A408-6B17D08D5DBD}" type="slidenum">
              <a:rPr lang="en-US" smtClean="0">
                <a:solidFill>
                  <a:prstClr val="black">
                    <a:tint val="75000"/>
                  </a:prstClr>
                </a:solidFill>
              </a:rPr>
              <a:pPr/>
              <a:t>7</a:t>
            </a:fld>
            <a:endParaRPr lang="en-US" dirty="0">
              <a:solidFill>
                <a:prstClr val="black">
                  <a:tint val="75000"/>
                </a:prstClr>
              </a:solidFill>
            </a:endParaRPr>
          </a:p>
        </p:txBody>
      </p:sp>
      <p:sp>
        <p:nvSpPr>
          <p:cNvPr id="41" name="TextBox 40"/>
          <p:cNvSpPr txBox="1"/>
          <p:nvPr/>
        </p:nvSpPr>
        <p:spPr>
          <a:xfrm>
            <a:off x="266700" y="6791667"/>
            <a:ext cx="7238886" cy="323165"/>
          </a:xfrm>
          <a:prstGeom prst="rect">
            <a:avLst/>
          </a:prstGeom>
          <a:noFill/>
        </p:spPr>
        <p:txBody>
          <a:bodyPr wrap="square" lIns="0" tIns="0" rIns="0" bIns="0" rtlCol="0">
            <a:spAutoFit/>
          </a:bodyPr>
          <a:lstStyle/>
          <a:p>
            <a:r>
              <a:rPr lang="en-US" dirty="0" smtClean="0">
                <a:gradFill>
                  <a:gsLst>
                    <a:gs pos="0">
                      <a:schemeClr val="tx1"/>
                    </a:gs>
                    <a:gs pos="86000">
                      <a:schemeClr val="tx1"/>
                    </a:gs>
                  </a:gsLst>
                  <a:lin ang="5400000" scaled="0"/>
                </a:gradFill>
              </a:rPr>
              <a:t>* = Microsoft account, </a:t>
            </a:r>
            <a:r>
              <a:rPr lang="en-US" dirty="0" err="1" smtClean="0">
                <a:gradFill>
                  <a:gsLst>
                    <a:gs pos="0">
                      <a:schemeClr val="tx1"/>
                    </a:gs>
                    <a:gs pos="86000">
                      <a:schemeClr val="tx1"/>
                    </a:gs>
                  </a:gsLst>
                  <a:lin ang="5400000" scaled="0"/>
                </a:gradFill>
              </a:rPr>
              <a:t>cunoscut</a:t>
            </a:r>
            <a:r>
              <a:rPr lang="en-US" dirty="0" smtClean="0">
                <a:gradFill>
                  <a:gsLst>
                    <a:gs pos="0">
                      <a:schemeClr val="tx1"/>
                    </a:gs>
                    <a:gs pos="86000">
                      <a:schemeClr val="tx1"/>
                    </a:gs>
                  </a:gsLst>
                  <a:lin ang="5400000" scaled="0"/>
                </a:gradFill>
              </a:rPr>
              <a:t> anterior </a:t>
            </a:r>
            <a:r>
              <a:rPr lang="en-US" dirty="0" err="1" smtClean="0">
                <a:gradFill>
                  <a:gsLst>
                    <a:gs pos="0">
                      <a:schemeClr val="tx1"/>
                    </a:gs>
                    <a:gs pos="86000">
                      <a:schemeClr val="tx1"/>
                    </a:gs>
                  </a:gsLst>
                  <a:lin ang="5400000" scaled="0"/>
                </a:gradFill>
              </a:rPr>
              <a:t>ca</a:t>
            </a:r>
            <a:r>
              <a:rPr lang="en-US" dirty="0" smtClean="0">
                <a:gradFill>
                  <a:gsLst>
                    <a:gs pos="0">
                      <a:schemeClr val="tx1"/>
                    </a:gs>
                    <a:gs pos="86000">
                      <a:schemeClr val="tx1"/>
                    </a:gs>
                  </a:gsLst>
                  <a:lin ang="5400000" scaled="0"/>
                </a:gradFill>
              </a:rPr>
              <a:t> Windows Live ID</a:t>
            </a:r>
          </a:p>
        </p:txBody>
      </p:sp>
    </p:spTree>
    <p:extLst>
      <p:ext uri="{BB962C8B-B14F-4D97-AF65-F5344CB8AC3E}">
        <p14:creationId xmlns:p14="http://schemas.microsoft.com/office/powerpoint/2010/main" val="3977329137"/>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01" name="Mask"/>
          <p:cNvSpPr/>
          <p:nvPr/>
        </p:nvSpPr>
        <p:spPr>
          <a:xfrm>
            <a:off x="3276600" y="2348562"/>
            <a:ext cx="8077200" cy="11854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srgbClr val="FFFFFF"/>
              </a:solidFill>
            </a:endParaRPr>
          </a:p>
        </p:txBody>
      </p:sp>
      <p:sp>
        <p:nvSpPr>
          <p:cNvPr id="202" name="Outer Grey flooring"/>
          <p:cNvSpPr>
            <a:spLocks noChangeAspect="1"/>
          </p:cNvSpPr>
          <p:nvPr/>
        </p:nvSpPr>
        <p:spPr>
          <a:xfrm>
            <a:off x="3124200" y="3371444"/>
            <a:ext cx="8229600" cy="6172203"/>
          </a:xfrm>
          <a:prstGeom prst="ellipse">
            <a:avLst/>
          </a:prstGeom>
          <a:gradFill flip="none" rotWithShape="1">
            <a:gsLst>
              <a:gs pos="0">
                <a:schemeClr val="accent4">
                  <a:lumMod val="50000"/>
                  <a:shade val="30000"/>
                  <a:satMod val="115000"/>
                  <a:alpha val="0"/>
                </a:schemeClr>
              </a:gs>
              <a:gs pos="50000">
                <a:schemeClr val="accent4">
                  <a:lumMod val="50000"/>
                  <a:shade val="67500"/>
                  <a:satMod val="115000"/>
                </a:schemeClr>
              </a:gs>
              <a:gs pos="100000">
                <a:schemeClr val="accent4">
                  <a:lumMod val="50000"/>
                  <a:shade val="100000"/>
                  <a:satMod val="115000"/>
                </a:schemeClr>
              </a:gs>
            </a:gsLst>
            <a:lin ang="18900000" scaled="1"/>
            <a:tileRect/>
          </a:gradFill>
          <a:ln>
            <a:noFill/>
          </a:ln>
          <a:scene3d>
            <a:camera prst="perspectiveRelaxed">
              <a:rot lat="16800000" lon="0" rev="0"/>
            </a:camera>
            <a:lightRig rig="threePt" dir="t">
              <a:rot lat="0" lon="0" rev="14400000"/>
            </a:lightRig>
          </a:scene3d>
          <a:sp3d prstMaterial="translucentPowder">
            <a:extrusionClr>
              <a:srgbClr val="4E3B28"/>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prstClr val="white"/>
              </a:solidFill>
            </a:endParaRPr>
          </a:p>
        </p:txBody>
      </p:sp>
      <p:sp>
        <p:nvSpPr>
          <p:cNvPr id="203" name="Student Managed (Right) Arc"/>
          <p:cNvSpPr>
            <a:spLocks noChangeAspect="1"/>
          </p:cNvSpPr>
          <p:nvPr/>
        </p:nvSpPr>
        <p:spPr>
          <a:xfrm flipH="1">
            <a:off x="3276600" y="2577162"/>
            <a:ext cx="7315200" cy="5486400"/>
          </a:xfrm>
          <a:prstGeom prst="blockArc">
            <a:avLst>
              <a:gd name="adj1" fmla="val 12149792"/>
              <a:gd name="adj2" fmla="val 15715216"/>
              <a:gd name="adj3" fmla="val 3963"/>
            </a:avLst>
          </a:prstGeom>
          <a:solidFill>
            <a:schemeClr val="accent5">
              <a:lumMod val="50000"/>
            </a:schemeClr>
          </a:solidFill>
          <a:ln>
            <a:noFill/>
          </a:ln>
          <a:scene3d>
            <a:camera prst="perspectiveRelaxed">
              <a:rot lat="16200000" lon="0" rev="0"/>
            </a:camera>
            <a:lightRig rig="soft" dir="t">
              <a:rot lat="0" lon="0" rev="6000000"/>
            </a:lightRig>
          </a:scene3d>
          <a:sp3d extrusionH="2768600">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prstClr val="white"/>
              </a:solidFill>
            </a:endParaRPr>
          </a:p>
        </p:txBody>
      </p:sp>
      <p:sp>
        <p:nvSpPr>
          <p:cNvPr id="204" name="IT Managed (Left)  Arc"/>
          <p:cNvSpPr>
            <a:spLocks noChangeAspect="1"/>
          </p:cNvSpPr>
          <p:nvPr/>
        </p:nvSpPr>
        <p:spPr>
          <a:xfrm>
            <a:off x="3886200" y="2577162"/>
            <a:ext cx="7315200" cy="5486400"/>
          </a:xfrm>
          <a:prstGeom prst="blockArc">
            <a:avLst>
              <a:gd name="adj1" fmla="val 12149792"/>
              <a:gd name="adj2" fmla="val 15715216"/>
              <a:gd name="adj3" fmla="val 3963"/>
            </a:avLst>
          </a:prstGeom>
          <a:solidFill>
            <a:schemeClr val="accent1"/>
          </a:solidFill>
          <a:ln>
            <a:noFill/>
          </a:ln>
          <a:scene3d>
            <a:camera prst="perspectiveRelaxed">
              <a:rot lat="16200000" lon="0" rev="0"/>
            </a:camera>
            <a:lightRig rig="soft" dir="t">
              <a:rot lat="0" lon="0" rev="12600000"/>
            </a:lightRig>
          </a:scene3d>
          <a:sp3d extrusionH="2768600">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prstClr val="white"/>
              </a:solidFill>
            </a:endParaRPr>
          </a:p>
        </p:txBody>
      </p:sp>
      <p:sp>
        <p:nvSpPr>
          <p:cNvPr id="205" name="OUter Blue"/>
          <p:cNvSpPr>
            <a:spLocks noChangeAspect="1"/>
          </p:cNvSpPr>
          <p:nvPr/>
        </p:nvSpPr>
        <p:spPr>
          <a:xfrm>
            <a:off x="3581401" y="3676247"/>
            <a:ext cx="7315198" cy="5486400"/>
          </a:xfrm>
          <a:prstGeom prst="ellipse">
            <a:avLst/>
          </a:prstGeom>
          <a:solidFill>
            <a:schemeClr val="tx2">
              <a:lumMod val="60000"/>
              <a:lumOff val="40000"/>
            </a:schemeClr>
          </a:solidFill>
          <a:ln>
            <a:noFill/>
          </a:ln>
          <a:scene3d>
            <a:camera prst="perspectiveRelaxed">
              <a:rot lat="16800000" lon="0" rev="0"/>
            </a:camera>
            <a:lightRig rig="threePt" dir="t">
              <a:rot lat="0" lon="0" rev="6000000"/>
            </a:lightRig>
          </a:scene3d>
          <a:sp3d>
            <a:extrusionClr>
              <a:srgbClr val="4E3B28"/>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prstClr val="white"/>
              </a:solidFill>
            </a:endParaRPr>
          </a:p>
        </p:txBody>
      </p:sp>
      <p:sp>
        <p:nvSpPr>
          <p:cNvPr id="206" name="Inner blue"/>
          <p:cNvSpPr/>
          <p:nvPr/>
        </p:nvSpPr>
        <p:spPr>
          <a:xfrm>
            <a:off x="4495800" y="4285847"/>
            <a:ext cx="5486400" cy="4114800"/>
          </a:xfrm>
          <a:prstGeom prst="ellipse">
            <a:avLst/>
          </a:prstGeom>
          <a:solidFill>
            <a:schemeClr val="tx2">
              <a:lumMod val="40000"/>
              <a:lumOff val="60000"/>
            </a:schemeClr>
          </a:solidFill>
          <a:ln>
            <a:noFill/>
          </a:ln>
          <a:scene3d>
            <a:camera prst="perspectiveRelaxed">
              <a:rot lat="16800000" lon="0" rev="0"/>
            </a:camera>
            <a:lightRig rig="threePt" dir="t">
              <a:rot lat="0" lon="0" rev="9000000"/>
            </a:lightRig>
          </a:scene3d>
          <a:sp3d>
            <a:extrusionClr>
              <a:schemeClr val="bg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prstClr val="white"/>
              </a:solidFill>
            </a:endParaRPr>
          </a:p>
        </p:txBody>
      </p:sp>
      <p:grpSp>
        <p:nvGrpSpPr>
          <p:cNvPr id="207" name="Live ID Center Component"/>
          <p:cNvGrpSpPr/>
          <p:nvPr/>
        </p:nvGrpSpPr>
        <p:grpSpPr>
          <a:xfrm>
            <a:off x="5613230" y="4101162"/>
            <a:ext cx="3278836" cy="4114800"/>
            <a:chOff x="3360715" y="3445619"/>
            <a:chExt cx="2743200" cy="4114800"/>
          </a:xfrm>
        </p:grpSpPr>
        <p:sp>
          <p:nvSpPr>
            <p:cNvPr id="208" name="Block Arc 207"/>
            <p:cNvSpPr/>
            <p:nvPr/>
          </p:nvSpPr>
          <p:spPr>
            <a:xfrm>
              <a:off x="3360715" y="3445619"/>
              <a:ext cx="2743200" cy="4114800"/>
            </a:xfrm>
            <a:prstGeom prst="blockArc">
              <a:avLst>
                <a:gd name="adj1" fmla="val 12417685"/>
                <a:gd name="adj2" fmla="val 19874433"/>
                <a:gd name="adj3" fmla="val 8897"/>
              </a:avLst>
            </a:prstGeom>
            <a:gradFill flip="none" rotWithShape="1">
              <a:gsLst>
                <a:gs pos="0">
                  <a:schemeClr val="tx2">
                    <a:lumMod val="75000"/>
                    <a:shade val="30000"/>
                    <a:satMod val="115000"/>
                  </a:schemeClr>
                </a:gs>
                <a:gs pos="50000">
                  <a:schemeClr val="tx2">
                    <a:lumMod val="75000"/>
                    <a:shade val="67500"/>
                    <a:satMod val="115000"/>
                  </a:schemeClr>
                </a:gs>
                <a:gs pos="100000">
                  <a:schemeClr val="tx2">
                    <a:lumMod val="75000"/>
                    <a:shade val="100000"/>
                    <a:satMod val="115000"/>
                  </a:schemeClr>
                </a:gs>
              </a:gsLst>
              <a:lin ang="2700000" scaled="1"/>
              <a:tileRect/>
            </a:gradFill>
            <a:ln>
              <a:noFill/>
            </a:ln>
            <a:scene3d>
              <a:camera prst="perspectiveRelaxed" fov="2700000">
                <a:rot lat="16380000" lon="0" rev="0"/>
              </a:camera>
              <a:lightRig rig="soft" dir="t">
                <a:rot lat="0" lon="0" rev="9000000"/>
              </a:lightRig>
            </a:scene3d>
            <a:sp3d z="336550" extrusionH="1784350">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prstClr val="white"/>
                </a:solidFill>
              </a:endParaRPr>
            </a:p>
          </p:txBody>
        </p:sp>
        <p:pic>
          <p:nvPicPr>
            <p:cNvPr id="209" name="Picture 208" descr="Windows Live ID v logo r.png"/>
            <p:cNvPicPr>
              <a:picLocks noChangeAspect="1"/>
            </p:cNvPicPr>
            <p:nvPr/>
          </p:nvPicPr>
          <p:blipFill>
            <a:blip r:embed="rId3" cstate="print"/>
            <a:stretch>
              <a:fillRect/>
            </a:stretch>
          </p:blipFill>
          <p:spPr>
            <a:xfrm>
              <a:off x="3836843" y="4263570"/>
              <a:ext cx="1790945" cy="765630"/>
            </a:xfrm>
            <a:prstGeom prst="rect">
              <a:avLst/>
            </a:prstGeom>
            <a:ln>
              <a:noFill/>
            </a:ln>
            <a:effectLst/>
            <a:scene3d>
              <a:camera prst="obliqueTopRight"/>
              <a:lightRig rig="threePt" dir="t"/>
            </a:scene3d>
            <a:sp3d>
              <a:extrusionClr>
                <a:schemeClr val="accent3"/>
              </a:extrusionClr>
            </a:sp3d>
          </p:spPr>
        </p:pic>
      </p:grpSp>
      <p:sp>
        <p:nvSpPr>
          <p:cNvPr id="210" name="Center of floor"/>
          <p:cNvSpPr>
            <a:spLocks noChangeAspect="1"/>
          </p:cNvSpPr>
          <p:nvPr/>
        </p:nvSpPr>
        <p:spPr>
          <a:xfrm>
            <a:off x="5593080" y="5093567"/>
            <a:ext cx="3291840" cy="2468880"/>
          </a:xfrm>
          <a:prstGeom prst="ellipse">
            <a:avLst/>
          </a:prstGeom>
          <a:solidFill>
            <a:schemeClr val="accent3"/>
          </a:solidFill>
          <a:ln>
            <a:noFill/>
          </a:ln>
          <a:scene3d>
            <a:camera prst="perspectiveRelaxed">
              <a:rot lat="16800000" lon="0" rev="0"/>
            </a:camera>
            <a:lightRig rig="threePt" dir="t">
              <a:rot lat="0" lon="0" rev="3000000"/>
            </a:lightRig>
          </a:scene3d>
          <a:sp3d extrusionH="38100">
            <a:extrusionClr>
              <a:schemeClr val="bg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prstClr val="white"/>
              </a:solidFill>
            </a:endParaRPr>
          </a:p>
        </p:txBody>
      </p:sp>
      <p:grpSp>
        <p:nvGrpSpPr>
          <p:cNvPr id="211" name="IT Managed TOP arc"/>
          <p:cNvGrpSpPr/>
          <p:nvPr/>
        </p:nvGrpSpPr>
        <p:grpSpPr>
          <a:xfrm>
            <a:off x="3886200" y="2119962"/>
            <a:ext cx="7315200" cy="5486400"/>
            <a:chOff x="1219200" y="-95250"/>
            <a:chExt cx="7315200" cy="5486400"/>
          </a:xfrm>
        </p:grpSpPr>
        <p:sp>
          <p:nvSpPr>
            <p:cNvPr id="212" name="IT Managed Arc Top"/>
            <p:cNvSpPr>
              <a:spLocks noChangeAspect="1"/>
            </p:cNvSpPr>
            <p:nvPr/>
          </p:nvSpPr>
          <p:spPr>
            <a:xfrm>
              <a:off x="1219200" y="-95250"/>
              <a:ext cx="7315200" cy="5486400"/>
            </a:xfrm>
            <a:prstGeom prst="blockArc">
              <a:avLst>
                <a:gd name="adj1" fmla="val 12149792"/>
                <a:gd name="adj2" fmla="val 15715216"/>
                <a:gd name="adj3" fmla="val 3963"/>
              </a:avLst>
            </a:prstGeom>
            <a:gradFill flip="none" rotWithShape="1">
              <a:gsLst>
                <a:gs pos="0">
                  <a:schemeClr val="tx2">
                    <a:lumMod val="75000"/>
                    <a:shade val="30000"/>
                    <a:satMod val="115000"/>
                  </a:schemeClr>
                </a:gs>
                <a:gs pos="50000">
                  <a:schemeClr val="tx2">
                    <a:lumMod val="75000"/>
                    <a:shade val="67500"/>
                    <a:satMod val="115000"/>
                  </a:schemeClr>
                </a:gs>
                <a:gs pos="100000">
                  <a:schemeClr val="tx2">
                    <a:lumMod val="75000"/>
                    <a:shade val="100000"/>
                    <a:satMod val="115000"/>
                  </a:schemeClr>
                </a:gs>
              </a:gsLst>
              <a:lin ang="2700000" scaled="1"/>
              <a:tileRect/>
            </a:gradFill>
            <a:ln>
              <a:noFill/>
            </a:ln>
            <a:scene3d>
              <a:camera prst="perspectiveRelaxed">
                <a:rot lat="16080000" lon="0" rev="0"/>
              </a:camera>
              <a:lightRig rig="soft" dir="t">
                <a:rot lat="0" lon="0" rev="4200000"/>
              </a:lightRig>
            </a:scene3d>
            <a:sp3d extrusionH="381000">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prstClr val="white"/>
                </a:solidFill>
              </a:endParaRPr>
            </a:p>
          </p:txBody>
        </p:sp>
        <p:sp>
          <p:nvSpPr>
            <p:cNvPr id="213" name="Rectangle 212"/>
            <p:cNvSpPr/>
            <p:nvPr/>
          </p:nvSpPr>
          <p:spPr>
            <a:xfrm>
              <a:off x="2339760" y="709196"/>
              <a:ext cx="1228221" cy="338554"/>
            </a:xfrm>
            <a:prstGeom prst="rect">
              <a:avLst/>
            </a:prstGeom>
          </p:spPr>
          <p:txBody>
            <a:bodyPr wrap="none">
              <a:spAutoFit/>
            </a:bodyPr>
            <a:lstStyle/>
            <a:p>
              <a:pPr algn="ctr" defTabSz="914400" fontAlgn="base">
                <a:spcBef>
                  <a:spcPct val="0"/>
                </a:spcBef>
                <a:spcAft>
                  <a:spcPct val="0"/>
                </a:spcAft>
              </a:pPr>
              <a:r>
                <a:rPr lang="en-US" sz="1600" i="1" dirty="0" smtClean="0">
                  <a:solidFill>
                    <a:srgbClr val="FFFFFF"/>
                  </a:solidFill>
                  <a:effectLst>
                    <a:glow rad="139700">
                      <a:srgbClr val="FFFFFF">
                        <a:satMod val="175000"/>
                        <a:alpha val="40000"/>
                      </a:srgbClr>
                    </a:glow>
                  </a:effectLst>
                  <a:cs typeface="Arial" pitchFamily="34" charset="0"/>
                </a:rPr>
                <a:t>IT Managed</a:t>
              </a:r>
              <a:endParaRPr lang="en-US" sz="1600" i="1" dirty="0">
                <a:solidFill>
                  <a:srgbClr val="FFFFFF"/>
                </a:solidFill>
                <a:effectLst>
                  <a:glow rad="139700">
                    <a:srgbClr val="FFFFFF">
                      <a:satMod val="175000"/>
                      <a:alpha val="40000"/>
                    </a:srgbClr>
                  </a:glow>
                </a:effectLst>
                <a:cs typeface="Arial" pitchFamily="34" charset="0"/>
              </a:endParaRPr>
            </a:p>
          </p:txBody>
        </p:sp>
      </p:grpSp>
      <p:grpSp>
        <p:nvGrpSpPr>
          <p:cNvPr id="214" name="Student Managed TOP arc"/>
          <p:cNvGrpSpPr/>
          <p:nvPr/>
        </p:nvGrpSpPr>
        <p:grpSpPr>
          <a:xfrm>
            <a:off x="3276600" y="2119962"/>
            <a:ext cx="7315200" cy="5486400"/>
            <a:chOff x="609600" y="-95250"/>
            <a:chExt cx="7315200" cy="5486400"/>
          </a:xfrm>
        </p:grpSpPr>
        <p:sp>
          <p:nvSpPr>
            <p:cNvPr id="215" name="Student Managed Arc Top"/>
            <p:cNvSpPr>
              <a:spLocks noChangeAspect="1"/>
            </p:cNvSpPr>
            <p:nvPr/>
          </p:nvSpPr>
          <p:spPr>
            <a:xfrm flipH="1">
              <a:off x="609600" y="-95250"/>
              <a:ext cx="7315200" cy="5486400"/>
            </a:xfrm>
            <a:prstGeom prst="blockArc">
              <a:avLst>
                <a:gd name="adj1" fmla="val 12149792"/>
                <a:gd name="adj2" fmla="val 15715216"/>
                <a:gd name="adj3" fmla="val 3963"/>
              </a:avLst>
            </a:prstGeom>
            <a:gradFill flip="none" rotWithShape="1">
              <a:gsLst>
                <a:gs pos="0">
                  <a:schemeClr val="tx2">
                    <a:lumMod val="75000"/>
                    <a:shade val="30000"/>
                    <a:satMod val="115000"/>
                  </a:schemeClr>
                </a:gs>
                <a:gs pos="50000">
                  <a:schemeClr val="tx2">
                    <a:lumMod val="75000"/>
                    <a:shade val="67500"/>
                    <a:satMod val="115000"/>
                  </a:schemeClr>
                </a:gs>
                <a:gs pos="100000">
                  <a:schemeClr val="tx2">
                    <a:lumMod val="75000"/>
                    <a:shade val="100000"/>
                    <a:satMod val="115000"/>
                  </a:schemeClr>
                </a:gs>
              </a:gsLst>
              <a:lin ang="2700000" scaled="1"/>
              <a:tileRect/>
            </a:gradFill>
            <a:ln>
              <a:noFill/>
            </a:ln>
            <a:scene3d>
              <a:camera prst="perspectiveRelaxed">
                <a:rot lat="16080000" lon="0" rev="0"/>
              </a:camera>
              <a:lightRig rig="soft" dir="t">
                <a:rot lat="0" lon="0" rev="4800000"/>
              </a:lightRig>
            </a:scene3d>
            <a:sp3d extrusionH="381000">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prstClr val="white"/>
                </a:solidFill>
              </a:endParaRPr>
            </a:p>
          </p:txBody>
        </p:sp>
        <p:sp>
          <p:nvSpPr>
            <p:cNvPr id="216" name="Rectangle 215"/>
            <p:cNvSpPr/>
            <p:nvPr/>
          </p:nvSpPr>
          <p:spPr>
            <a:xfrm>
              <a:off x="5309157" y="695548"/>
              <a:ext cx="1382110" cy="338554"/>
            </a:xfrm>
            <a:prstGeom prst="rect">
              <a:avLst/>
            </a:prstGeom>
            <a:scene3d>
              <a:camera prst="orthographicFront">
                <a:rot lat="0" lon="0" rev="60000"/>
              </a:camera>
              <a:lightRig rig="threePt" dir="t"/>
            </a:scene3d>
          </p:spPr>
          <p:txBody>
            <a:bodyPr wrap="none">
              <a:spAutoFit/>
            </a:bodyPr>
            <a:lstStyle/>
            <a:p>
              <a:pPr algn="ctr" defTabSz="914400" fontAlgn="base">
                <a:spcBef>
                  <a:spcPct val="0"/>
                </a:spcBef>
                <a:spcAft>
                  <a:spcPct val="0"/>
                </a:spcAft>
              </a:pPr>
              <a:r>
                <a:rPr lang="en-US" sz="1600" i="1" dirty="0" smtClean="0">
                  <a:solidFill>
                    <a:srgbClr val="FFFFFF"/>
                  </a:solidFill>
                  <a:effectLst>
                    <a:glow rad="139700">
                      <a:srgbClr val="A9BE76">
                        <a:satMod val="175000"/>
                        <a:alpha val="40000"/>
                      </a:srgbClr>
                    </a:glow>
                  </a:effectLst>
                  <a:cs typeface="Arial" pitchFamily="34" charset="0"/>
                </a:rPr>
                <a:t>Self Managed</a:t>
              </a:r>
              <a:endParaRPr lang="en-US" sz="1600" i="1" dirty="0">
                <a:solidFill>
                  <a:srgbClr val="FFFFFF"/>
                </a:solidFill>
                <a:effectLst>
                  <a:glow rad="139700">
                    <a:srgbClr val="A9BE76">
                      <a:satMod val="175000"/>
                      <a:alpha val="40000"/>
                    </a:srgbClr>
                  </a:glow>
                </a:effectLst>
                <a:cs typeface="Arial" pitchFamily="34" charset="0"/>
              </a:endParaRPr>
            </a:p>
          </p:txBody>
        </p:sp>
      </p:grpSp>
      <p:pic>
        <p:nvPicPr>
          <p:cNvPr id="217" name="Skydrive icon" descr="skydrive.png"/>
          <p:cNvPicPr>
            <a:picLocks/>
          </p:cNvPicPr>
          <p:nvPr/>
        </p:nvPicPr>
        <p:blipFill>
          <a:blip r:embed="rId4" cstate="print"/>
          <a:stretch>
            <a:fillRect/>
          </a:stretch>
        </p:blipFill>
        <p:spPr>
          <a:xfrm>
            <a:off x="9250680" y="4355951"/>
            <a:ext cx="575912" cy="583376"/>
          </a:xfrm>
          <a:prstGeom prst="rect">
            <a:avLst/>
          </a:prstGeom>
          <a:effectLst>
            <a:outerShdw blurRad="63500" sx="102000" sy="102000" algn="ctr" rotWithShape="0">
              <a:prstClr val="black">
                <a:alpha val="40000"/>
              </a:prstClr>
            </a:outerShdw>
          </a:effectLst>
        </p:spPr>
      </p:pic>
      <p:grpSp>
        <p:nvGrpSpPr>
          <p:cNvPr id="218" name="Messenmger Icon"/>
          <p:cNvGrpSpPr/>
          <p:nvPr/>
        </p:nvGrpSpPr>
        <p:grpSpPr>
          <a:xfrm>
            <a:off x="9250680" y="5078327"/>
            <a:ext cx="575912" cy="583376"/>
            <a:chOff x="6400800" y="4800600"/>
            <a:chExt cx="575912" cy="583376"/>
          </a:xfrm>
        </p:grpSpPr>
        <p:pic>
          <p:nvPicPr>
            <p:cNvPr id="219" name="Picture 218" descr="skydrive.png"/>
            <p:cNvPicPr>
              <a:picLocks/>
            </p:cNvPicPr>
            <p:nvPr/>
          </p:nvPicPr>
          <p:blipFill>
            <a:blip r:embed="rId4" cstate="print"/>
            <a:stretch>
              <a:fillRect/>
            </a:stretch>
          </p:blipFill>
          <p:spPr>
            <a:xfrm>
              <a:off x="6400800" y="4800600"/>
              <a:ext cx="575912" cy="583376"/>
            </a:xfrm>
            <a:prstGeom prst="rect">
              <a:avLst/>
            </a:prstGeom>
            <a:effectLst>
              <a:outerShdw blurRad="63500" sx="102000" sy="102000" algn="ctr" rotWithShape="0">
                <a:prstClr val="black">
                  <a:alpha val="40000"/>
                </a:prstClr>
              </a:outerShdw>
            </a:effectLst>
          </p:spPr>
        </p:pic>
        <p:sp>
          <p:nvSpPr>
            <p:cNvPr id="220" name="Oval 219"/>
            <p:cNvSpPr/>
            <p:nvPr/>
          </p:nvSpPr>
          <p:spPr bwMode="auto">
            <a:xfrm>
              <a:off x="6481821" y="4879041"/>
              <a:ext cx="411480" cy="411480"/>
            </a:xfrm>
            <a:prstGeom prst="ellipse">
              <a:avLst/>
            </a:prstGeom>
            <a:gradFill flip="none" rotWithShape="1">
              <a:gsLst>
                <a:gs pos="0">
                  <a:srgbClr val="FF5050">
                    <a:tint val="66000"/>
                    <a:satMod val="160000"/>
                  </a:srgbClr>
                </a:gs>
                <a:gs pos="50000">
                  <a:srgbClr val="FF5050">
                    <a:tint val="44500"/>
                    <a:satMod val="160000"/>
                  </a:srgbClr>
                </a:gs>
                <a:gs pos="100000">
                  <a:srgbClr val="FF5050">
                    <a:tint val="23500"/>
                    <a:satMod val="160000"/>
                  </a:srgbClr>
                </a:gs>
              </a:gsLst>
              <a:lin ang="16200000" scaled="1"/>
              <a:tileRect/>
            </a:gra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sz="2400" kern="0" dirty="0" smtClean="0">
                <a:solidFill>
                  <a:srgbClr val="000000">
                    <a:lumMod val="50000"/>
                    <a:lumOff val="50000"/>
                  </a:srgbClr>
                </a:solidFill>
                <a:cs typeface="Arial" pitchFamily="34" charset="0"/>
              </a:endParaRPr>
            </a:p>
          </p:txBody>
        </p:sp>
        <p:pic>
          <p:nvPicPr>
            <p:cNvPr id="221" name="Picture 2" descr="C:\Users\v-crwrig.REDMOND\AppData\Local\Microsoft\Windows\Temporary Internet Files\Content.Outlook\RCWJ2MVA\Windows Live Messenger Icon.png"/>
            <p:cNvPicPr>
              <a:picLocks noChangeAspect="1" noChangeArrowheads="1"/>
            </p:cNvPicPr>
            <p:nvPr/>
          </p:nvPicPr>
          <p:blipFill>
            <a:blip r:embed="rId5" cstate="print"/>
            <a:srcRect/>
            <a:stretch>
              <a:fillRect/>
            </a:stretch>
          </p:blipFill>
          <p:spPr bwMode="auto">
            <a:xfrm>
              <a:off x="6488728" y="4927290"/>
              <a:ext cx="414476" cy="310857"/>
            </a:xfrm>
            <a:prstGeom prst="rect">
              <a:avLst/>
            </a:prstGeom>
            <a:noFill/>
          </p:spPr>
        </p:pic>
      </p:grpSp>
      <p:grpSp>
        <p:nvGrpSpPr>
          <p:cNvPr id="222" name="WEB APPS ICON"/>
          <p:cNvGrpSpPr/>
          <p:nvPr/>
        </p:nvGrpSpPr>
        <p:grpSpPr>
          <a:xfrm>
            <a:off x="9258300" y="3447646"/>
            <a:ext cx="575912" cy="583376"/>
            <a:chOff x="2143229" y="3951890"/>
            <a:chExt cx="575912" cy="583376"/>
          </a:xfrm>
        </p:grpSpPr>
        <p:pic>
          <p:nvPicPr>
            <p:cNvPr id="223" name="Picture 222" descr="skydrive.png"/>
            <p:cNvPicPr>
              <a:picLocks/>
            </p:cNvPicPr>
            <p:nvPr/>
          </p:nvPicPr>
          <p:blipFill>
            <a:blip r:embed="rId4" cstate="print">
              <a:duotone>
                <a:prstClr val="black"/>
                <a:schemeClr val="accent6">
                  <a:tint val="45000"/>
                  <a:satMod val="400000"/>
                </a:schemeClr>
              </a:duotone>
            </a:blip>
            <a:stretch>
              <a:fillRect/>
            </a:stretch>
          </p:blipFill>
          <p:spPr>
            <a:xfrm>
              <a:off x="2143229" y="3951890"/>
              <a:ext cx="575912" cy="583376"/>
            </a:xfrm>
            <a:prstGeom prst="rect">
              <a:avLst/>
            </a:prstGeom>
            <a:effectLst>
              <a:outerShdw blurRad="63500" sx="102000" sy="102000" algn="ctr" rotWithShape="0">
                <a:prstClr val="black">
                  <a:alpha val="40000"/>
                </a:prstClr>
              </a:outerShdw>
            </a:effectLst>
          </p:spPr>
        </p:pic>
        <p:sp>
          <p:nvSpPr>
            <p:cNvPr id="224" name="Oval 223"/>
            <p:cNvSpPr/>
            <p:nvPr/>
          </p:nvSpPr>
          <p:spPr>
            <a:xfrm>
              <a:off x="2206279" y="4014913"/>
              <a:ext cx="457200" cy="457200"/>
            </a:xfrm>
            <a:prstGeom prst="ellipse">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ln>
              <a:noFill/>
            </a:ln>
            <a:scene3d>
              <a:camera prst="orthographicFront"/>
              <a:lightRig rig="threePt" dir="t">
                <a:rot lat="0" lon="0" rev="21594000"/>
              </a:lightRig>
            </a:scene3d>
            <a:sp3d prstMaterial="powder">
              <a:bevelT w="19050" h="6350"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en-US" sz="3400">
                <a:solidFill>
                  <a:srgbClr val="000000">
                    <a:lumMod val="50000"/>
                    <a:lumOff val="50000"/>
                  </a:srgbClr>
                </a:solidFill>
              </a:endParaRPr>
            </a:p>
          </p:txBody>
        </p:sp>
        <p:pic>
          <p:nvPicPr>
            <p:cNvPr id="225" name="Picture 4" descr="C:\DVD_ART34\Logos\Microsoft Office 2007 - all products\Office SharePoint Online\Office SharePoint Online logo h.png"/>
            <p:cNvPicPr>
              <a:picLocks noChangeAspect="1" noChangeArrowheads="1"/>
            </p:cNvPicPr>
            <p:nvPr/>
          </p:nvPicPr>
          <p:blipFill>
            <a:blip r:embed="rId6" cstate="print">
              <a:lum/>
            </a:blip>
            <a:srcRect r="86646"/>
            <a:stretch>
              <a:fillRect/>
            </a:stretch>
          </p:blipFill>
          <p:spPr bwMode="auto">
            <a:xfrm>
              <a:off x="2311748" y="4111578"/>
              <a:ext cx="276424" cy="271635"/>
            </a:xfrm>
            <a:prstGeom prst="rect">
              <a:avLst/>
            </a:prstGeom>
            <a:noFill/>
          </p:spPr>
        </p:pic>
      </p:grpSp>
      <p:grpSp>
        <p:nvGrpSpPr>
          <p:cNvPr id="226" name="Text to vanish"/>
          <p:cNvGrpSpPr/>
          <p:nvPr/>
        </p:nvGrpSpPr>
        <p:grpSpPr>
          <a:xfrm>
            <a:off x="8686800" y="3534026"/>
            <a:ext cx="3124200" cy="2302133"/>
            <a:chOff x="8686800" y="3387040"/>
            <a:chExt cx="3124200" cy="2302133"/>
          </a:xfrm>
        </p:grpSpPr>
        <p:grpSp>
          <p:nvGrpSpPr>
            <p:cNvPr id="227" name="Skydrive"/>
            <p:cNvGrpSpPr/>
            <p:nvPr/>
          </p:nvGrpSpPr>
          <p:grpSpPr>
            <a:xfrm>
              <a:off x="8686800" y="3986462"/>
              <a:ext cx="2971800" cy="967262"/>
              <a:chOff x="8686800" y="3986462"/>
              <a:chExt cx="2971800" cy="967262"/>
            </a:xfrm>
          </p:grpSpPr>
          <p:pic>
            <p:nvPicPr>
              <p:cNvPr id="234" name="Windows Live Logo"/>
              <p:cNvPicPr>
                <a:picLocks noChangeAspect="1" noChangeArrowheads="1"/>
              </p:cNvPicPr>
              <p:nvPr/>
            </p:nvPicPr>
            <p:blipFill>
              <a:blip r:embed="rId7" cstate="print"/>
              <a:stretch>
                <a:fillRect/>
              </a:stretch>
            </p:blipFill>
            <p:spPr bwMode="auto">
              <a:xfrm>
                <a:off x="8686800" y="3986462"/>
                <a:ext cx="1178878" cy="156857"/>
              </a:xfrm>
              <a:prstGeom prst="rect">
                <a:avLst/>
              </a:prstGeom>
              <a:noFill/>
              <a:ln>
                <a:noFill/>
              </a:ln>
            </p:spPr>
          </p:pic>
          <p:sp>
            <p:nvSpPr>
              <p:cNvPr id="235" name="Rectangle 234"/>
              <p:cNvSpPr/>
              <p:nvPr/>
            </p:nvSpPr>
            <p:spPr>
              <a:xfrm>
                <a:off x="10363200" y="4215060"/>
                <a:ext cx="1295400" cy="738664"/>
              </a:xfrm>
              <a:prstGeom prst="rect">
                <a:avLst/>
              </a:prstGeom>
            </p:spPr>
            <p:txBody>
              <a:bodyPr wrap="square">
                <a:spAutoFit/>
              </a:bodyPr>
              <a:lstStyle/>
              <a:p>
                <a:pPr defTabSz="914400" fontAlgn="base">
                  <a:spcBef>
                    <a:spcPct val="0"/>
                  </a:spcBef>
                  <a:spcAft>
                    <a:spcPct val="0"/>
                  </a:spcAft>
                </a:pPr>
                <a:r>
                  <a:rPr lang="en-US" sz="1400" dirty="0" smtClean="0">
                    <a:solidFill>
                      <a:srgbClr val="000000">
                        <a:lumMod val="50000"/>
                        <a:lumOff val="50000"/>
                      </a:srgbClr>
                    </a:solidFill>
                    <a:cs typeface="Arial" pitchFamily="34" charset="0"/>
                  </a:rPr>
                  <a:t>25GB online storage with SkyDrive</a:t>
                </a:r>
              </a:p>
            </p:txBody>
          </p:sp>
          <p:cxnSp>
            <p:nvCxnSpPr>
              <p:cNvPr id="236" name="25GB Text connector"/>
              <p:cNvCxnSpPr/>
              <p:nvPr/>
            </p:nvCxnSpPr>
            <p:spPr>
              <a:xfrm>
                <a:off x="9791700" y="4367461"/>
                <a:ext cx="59436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8" name="Messenger"/>
            <p:cNvGrpSpPr/>
            <p:nvPr/>
          </p:nvGrpSpPr>
          <p:grpSpPr>
            <a:xfrm>
              <a:off x="9820880" y="5165953"/>
              <a:ext cx="1990120" cy="523220"/>
              <a:chOff x="9820880" y="5165953"/>
              <a:chExt cx="1990120" cy="523220"/>
            </a:xfrm>
          </p:grpSpPr>
          <p:sp>
            <p:nvSpPr>
              <p:cNvPr id="232" name="TextBox 231"/>
              <p:cNvSpPr txBox="1"/>
              <p:nvPr/>
            </p:nvSpPr>
            <p:spPr>
              <a:xfrm>
                <a:off x="10363200" y="5165953"/>
                <a:ext cx="1447800" cy="523220"/>
              </a:xfrm>
              <a:prstGeom prst="rect">
                <a:avLst/>
              </a:prstGeom>
              <a:noFill/>
            </p:spPr>
            <p:txBody>
              <a:bodyPr wrap="square" rtlCol="0">
                <a:spAutoFit/>
              </a:bodyPr>
              <a:lstStyle/>
              <a:p>
                <a:pPr defTabSz="914400" fontAlgn="base">
                  <a:spcBef>
                    <a:spcPct val="0"/>
                  </a:spcBef>
                  <a:spcAft>
                    <a:spcPct val="0"/>
                  </a:spcAft>
                </a:pPr>
                <a:r>
                  <a:rPr lang="en-US" sz="1400" dirty="0" smtClean="0">
                    <a:solidFill>
                      <a:srgbClr val="000000">
                        <a:lumMod val="50000"/>
                        <a:lumOff val="50000"/>
                      </a:srgbClr>
                    </a:solidFill>
                    <a:cs typeface="Arial" pitchFamily="34" charset="0"/>
                  </a:rPr>
                  <a:t>Windows Live Messenger</a:t>
                </a:r>
                <a:endParaRPr lang="en-US" sz="1400" dirty="0">
                  <a:solidFill>
                    <a:srgbClr val="000000">
                      <a:lumMod val="50000"/>
                      <a:lumOff val="50000"/>
                    </a:srgbClr>
                  </a:solidFill>
                  <a:cs typeface="Arial" pitchFamily="34" charset="0"/>
                </a:endParaRPr>
              </a:p>
            </p:txBody>
          </p:sp>
          <p:cxnSp>
            <p:nvCxnSpPr>
              <p:cNvPr id="233" name="Live Messenger connector"/>
              <p:cNvCxnSpPr/>
              <p:nvPr/>
            </p:nvCxnSpPr>
            <p:spPr>
              <a:xfrm>
                <a:off x="9820880" y="5331166"/>
                <a:ext cx="59436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9" name="Web Apps With Skydrive"/>
            <p:cNvGrpSpPr/>
            <p:nvPr/>
          </p:nvGrpSpPr>
          <p:grpSpPr>
            <a:xfrm>
              <a:off x="9810750" y="3387040"/>
              <a:ext cx="1818940" cy="523220"/>
              <a:chOff x="9810750" y="3387040"/>
              <a:chExt cx="1818940" cy="523220"/>
            </a:xfrm>
          </p:grpSpPr>
          <p:sp>
            <p:nvSpPr>
              <p:cNvPr id="230" name="right text TOP"/>
              <p:cNvSpPr txBox="1"/>
              <p:nvPr/>
            </p:nvSpPr>
            <p:spPr>
              <a:xfrm>
                <a:off x="10364770" y="3387040"/>
                <a:ext cx="1264920" cy="523220"/>
              </a:xfrm>
              <a:prstGeom prst="rect">
                <a:avLst/>
              </a:prstGeom>
              <a:noFill/>
            </p:spPr>
            <p:txBody>
              <a:bodyPr wrap="square" rtlCol="0">
                <a:spAutoFit/>
              </a:bodyPr>
              <a:lstStyle/>
              <a:p>
                <a:pPr defTabSz="914400" fontAlgn="base">
                  <a:spcBef>
                    <a:spcPct val="0"/>
                  </a:spcBef>
                  <a:spcAft>
                    <a:spcPct val="0"/>
                  </a:spcAft>
                </a:pPr>
                <a:r>
                  <a:rPr lang="en-US" sz="1400" dirty="0" smtClean="0">
                    <a:solidFill>
                      <a:srgbClr val="000000">
                        <a:lumMod val="50000"/>
                        <a:lumOff val="50000"/>
                      </a:srgbClr>
                    </a:solidFill>
                    <a:cs typeface="Arial" pitchFamily="34" charset="0"/>
                  </a:rPr>
                  <a:t>Web Apps with SkyDrive</a:t>
                </a:r>
                <a:endParaRPr lang="en-US" sz="1400" dirty="0">
                  <a:solidFill>
                    <a:srgbClr val="000000">
                      <a:lumMod val="50000"/>
                      <a:lumOff val="50000"/>
                    </a:srgbClr>
                  </a:solidFill>
                  <a:cs typeface="Arial" pitchFamily="34" charset="0"/>
                </a:endParaRPr>
              </a:p>
            </p:txBody>
          </p:sp>
          <p:cxnSp>
            <p:nvCxnSpPr>
              <p:cNvPr id="231" name="Straight Connector 230"/>
              <p:cNvCxnSpPr/>
              <p:nvPr/>
            </p:nvCxnSpPr>
            <p:spPr>
              <a:xfrm>
                <a:off x="9810750" y="3511330"/>
                <a:ext cx="59436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37" name="Outlook Live"/>
          <p:cNvGrpSpPr/>
          <p:nvPr/>
        </p:nvGrpSpPr>
        <p:grpSpPr>
          <a:xfrm>
            <a:off x="3124200" y="3600048"/>
            <a:ext cx="3576638" cy="820270"/>
            <a:chOff x="3124200" y="3453062"/>
            <a:chExt cx="3576638" cy="820270"/>
          </a:xfrm>
        </p:grpSpPr>
        <p:sp>
          <p:nvSpPr>
            <p:cNvPr id="238" name="10GB Exchange Text"/>
            <p:cNvSpPr txBox="1"/>
            <p:nvPr/>
          </p:nvSpPr>
          <p:spPr>
            <a:xfrm>
              <a:off x="3124200" y="3534668"/>
              <a:ext cx="1295400" cy="738664"/>
            </a:xfrm>
            <a:prstGeom prst="rect">
              <a:avLst/>
            </a:prstGeom>
            <a:noFill/>
          </p:spPr>
          <p:txBody>
            <a:bodyPr wrap="square" rtlCol="0">
              <a:spAutoFit/>
            </a:bodyPr>
            <a:lstStyle/>
            <a:p>
              <a:pPr defTabSz="914400" fontAlgn="base">
                <a:spcBef>
                  <a:spcPct val="0"/>
                </a:spcBef>
                <a:spcAft>
                  <a:spcPct val="0"/>
                </a:spcAft>
              </a:pPr>
              <a:r>
                <a:rPr lang="en-US" sz="1400" dirty="0" smtClean="0">
                  <a:solidFill>
                    <a:srgbClr val="000000">
                      <a:lumMod val="50000"/>
                      <a:lumOff val="50000"/>
                    </a:srgbClr>
                  </a:solidFill>
                  <a:cs typeface="Arial" pitchFamily="34" charset="0"/>
                </a:rPr>
                <a:t>10GB Exchange experience</a:t>
              </a:r>
              <a:endParaRPr lang="en-US" sz="1400" dirty="0">
                <a:solidFill>
                  <a:srgbClr val="000000">
                    <a:lumMod val="50000"/>
                    <a:lumOff val="50000"/>
                  </a:srgbClr>
                </a:solidFill>
                <a:cs typeface="Arial" pitchFamily="34" charset="0"/>
              </a:endParaRPr>
            </a:p>
          </p:txBody>
        </p:sp>
        <p:grpSp>
          <p:nvGrpSpPr>
            <p:cNvPr id="239" name="Exchange Icon"/>
            <p:cNvGrpSpPr/>
            <p:nvPr/>
          </p:nvGrpSpPr>
          <p:grpSpPr>
            <a:xfrm>
              <a:off x="4660394" y="3453062"/>
              <a:ext cx="595171" cy="603259"/>
              <a:chOff x="1993394" y="1384836"/>
              <a:chExt cx="595171" cy="603259"/>
            </a:xfrm>
          </p:grpSpPr>
          <p:pic>
            <p:nvPicPr>
              <p:cNvPr id="242" name="Picture 241" descr="hotmail.png"/>
              <p:cNvPicPr>
                <a:picLocks/>
              </p:cNvPicPr>
              <p:nvPr/>
            </p:nvPicPr>
            <p:blipFill>
              <a:blip r:embed="rId8" cstate="print"/>
              <a:stretch>
                <a:fillRect/>
              </a:stretch>
            </p:blipFill>
            <p:spPr>
              <a:xfrm>
                <a:off x="1993394" y="1384836"/>
                <a:ext cx="595171" cy="603259"/>
              </a:xfrm>
              <a:prstGeom prst="rect">
                <a:avLst/>
              </a:prstGeom>
            </p:spPr>
          </p:pic>
          <p:pic>
            <p:nvPicPr>
              <p:cNvPr id="243" name="Picture 3" descr="\\EPGM200VISTA\Public\Icons\MSN icon calendar.png"/>
              <p:cNvPicPr>
                <a:picLocks noChangeAspect="1" noChangeArrowheads="1"/>
              </p:cNvPicPr>
              <p:nvPr/>
            </p:nvPicPr>
            <p:blipFill>
              <a:blip r:embed="rId9" cstate="print"/>
              <a:srcRect/>
              <a:stretch>
                <a:fillRect/>
              </a:stretch>
            </p:blipFill>
            <p:spPr bwMode="auto">
              <a:xfrm>
                <a:off x="2052056" y="1700828"/>
                <a:ext cx="164389" cy="260048"/>
              </a:xfrm>
              <a:prstGeom prst="rect">
                <a:avLst/>
              </a:prstGeom>
              <a:ln>
                <a:noFill/>
              </a:ln>
              <a:effectLst>
                <a:outerShdw blurRad="292100" dist="139700" dir="2700000" algn="tl" rotWithShape="0">
                  <a:srgbClr val="333333">
                    <a:alpha val="65000"/>
                  </a:srgbClr>
                </a:outerShdw>
              </a:effectLst>
            </p:spPr>
          </p:pic>
        </p:grpSp>
        <p:pic>
          <p:nvPicPr>
            <p:cNvPr id="240" name="Outlook Live Text" descr="Outlook-Live_bL_r.png"/>
            <p:cNvPicPr>
              <a:picLocks noChangeAspect="1"/>
            </p:cNvPicPr>
            <p:nvPr/>
          </p:nvPicPr>
          <p:blipFill>
            <a:blip r:embed="rId10" cstate="print"/>
            <a:stretch>
              <a:fillRect/>
            </a:stretch>
          </p:blipFill>
          <p:spPr>
            <a:xfrm>
              <a:off x="5410200" y="3605462"/>
              <a:ext cx="1290638" cy="283311"/>
            </a:xfrm>
            <a:prstGeom prst="rect">
              <a:avLst/>
            </a:prstGeom>
          </p:spPr>
        </p:pic>
        <p:cxnSp>
          <p:nvCxnSpPr>
            <p:cNvPr id="241" name="Straight Connector 240"/>
            <p:cNvCxnSpPr/>
            <p:nvPr/>
          </p:nvCxnSpPr>
          <p:spPr>
            <a:xfrm>
              <a:off x="4058300" y="3672696"/>
              <a:ext cx="59436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44" name="Top Underline Right"/>
          <p:cNvGrpSpPr/>
          <p:nvPr/>
        </p:nvGrpSpPr>
        <p:grpSpPr>
          <a:xfrm>
            <a:off x="7543800" y="4088560"/>
            <a:ext cx="6474125" cy="0"/>
            <a:chOff x="7543800" y="3941574"/>
            <a:chExt cx="6474125" cy="0"/>
          </a:xfrm>
        </p:grpSpPr>
        <p:cxnSp>
          <p:nvCxnSpPr>
            <p:cNvPr id="245" name="Straight Connector 244"/>
            <p:cNvCxnSpPr/>
            <p:nvPr/>
          </p:nvCxnSpPr>
          <p:spPr>
            <a:xfrm>
              <a:off x="7543800" y="3941574"/>
              <a:ext cx="26612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a:off x="10205049" y="3941574"/>
              <a:ext cx="3812876"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47" name="Windows Live Text"/>
          <p:cNvGrpSpPr/>
          <p:nvPr/>
        </p:nvGrpSpPr>
        <p:grpSpPr>
          <a:xfrm>
            <a:off x="10345948" y="3440452"/>
            <a:ext cx="3991155" cy="563896"/>
            <a:chOff x="10345948" y="3293466"/>
            <a:chExt cx="3991155" cy="563896"/>
          </a:xfrm>
        </p:grpSpPr>
        <p:sp>
          <p:nvSpPr>
            <p:cNvPr id="248" name="TextBox 247"/>
            <p:cNvSpPr txBox="1"/>
            <p:nvPr/>
          </p:nvSpPr>
          <p:spPr>
            <a:xfrm>
              <a:off x="10345948" y="3293466"/>
              <a:ext cx="3991155" cy="276999"/>
            </a:xfrm>
            <a:prstGeom prst="rect">
              <a:avLst/>
            </a:prstGeom>
            <a:noFill/>
          </p:spPr>
          <p:txBody>
            <a:bodyPr wrap="square" lIns="0" tIns="0" rIns="0" bIns="0" rtlCol="0">
              <a:spAutoFit/>
            </a:bodyPr>
            <a:lstStyle/>
            <a:p>
              <a:pPr defTabSz="914400" fontAlgn="base">
                <a:spcBef>
                  <a:spcPct val="0"/>
                </a:spcBef>
                <a:spcAft>
                  <a:spcPct val="0"/>
                </a:spcAft>
              </a:pPr>
              <a:r>
                <a:rPr lang="en-US" sz="1800" dirty="0" smtClean="0">
                  <a:gradFill>
                    <a:gsLst>
                      <a:gs pos="0">
                        <a:srgbClr val="000000"/>
                      </a:gs>
                      <a:gs pos="86000">
                        <a:srgbClr val="000000"/>
                      </a:gs>
                    </a:gsLst>
                    <a:lin ang="5400000" scaled="0"/>
                  </a:gradFill>
                  <a:cs typeface="Arial" pitchFamily="34" charset="0"/>
                </a:rPr>
                <a:t>Collaboration | Storage | Messaging</a:t>
              </a:r>
            </a:p>
          </p:txBody>
        </p:sp>
        <p:sp>
          <p:nvSpPr>
            <p:cNvPr id="249" name="TextBox 248"/>
            <p:cNvSpPr txBox="1"/>
            <p:nvPr/>
          </p:nvSpPr>
          <p:spPr>
            <a:xfrm>
              <a:off x="10345948" y="3672696"/>
              <a:ext cx="3991155" cy="184666"/>
            </a:xfrm>
            <a:prstGeom prst="rect">
              <a:avLst/>
            </a:prstGeom>
            <a:noFill/>
          </p:spPr>
          <p:txBody>
            <a:bodyPr wrap="square" lIns="0" tIns="0" rIns="0" bIns="0" rtlCol="0">
              <a:spAutoFit/>
            </a:bodyPr>
            <a:lstStyle/>
            <a:p>
              <a:pPr defTabSz="914400" fontAlgn="base">
                <a:spcBef>
                  <a:spcPct val="0"/>
                </a:spcBef>
                <a:spcAft>
                  <a:spcPct val="0"/>
                </a:spcAft>
              </a:pPr>
              <a:r>
                <a:rPr lang="en-US" sz="1200" dirty="0" smtClean="0">
                  <a:solidFill>
                    <a:srgbClr val="808080">
                      <a:lumMod val="50000"/>
                    </a:srgbClr>
                  </a:solidFill>
                  <a:cs typeface="Arial" pitchFamily="34" charset="0"/>
                </a:rPr>
                <a:t>Office Web Apps | Sky Drive | Windows Live Messenger</a:t>
              </a:r>
            </a:p>
          </p:txBody>
        </p:sp>
      </p:grpSp>
      <p:grpSp>
        <p:nvGrpSpPr>
          <p:cNvPr id="250" name="FACEBOOK LOGO"/>
          <p:cNvGrpSpPr/>
          <p:nvPr/>
        </p:nvGrpSpPr>
        <p:grpSpPr>
          <a:xfrm>
            <a:off x="7491577" y="4983755"/>
            <a:ext cx="575912" cy="583376"/>
            <a:chOff x="10896599" y="4992128"/>
            <a:chExt cx="575912" cy="583376"/>
          </a:xfrm>
        </p:grpSpPr>
        <p:pic>
          <p:nvPicPr>
            <p:cNvPr id="251" name="Picture 250" descr="skydrive.png"/>
            <p:cNvPicPr>
              <a:picLocks/>
            </p:cNvPicPr>
            <p:nvPr/>
          </p:nvPicPr>
          <p:blipFill>
            <a:blip r:embed="rId4" cstate="print">
              <a:duotone>
                <a:prstClr val="black"/>
                <a:schemeClr val="accent5">
                  <a:tint val="45000"/>
                  <a:satMod val="400000"/>
                </a:schemeClr>
              </a:duotone>
            </a:blip>
            <a:stretch>
              <a:fillRect/>
            </a:stretch>
          </p:blipFill>
          <p:spPr>
            <a:xfrm>
              <a:off x="10896599" y="4992128"/>
              <a:ext cx="575912" cy="583376"/>
            </a:xfrm>
            <a:prstGeom prst="rect">
              <a:avLst/>
            </a:prstGeom>
            <a:effectLst>
              <a:outerShdw blurRad="63500" sx="102000" sy="102000" algn="ctr" rotWithShape="0">
                <a:prstClr val="black">
                  <a:alpha val="40000"/>
                </a:prstClr>
              </a:outerShdw>
            </a:effectLst>
          </p:spPr>
        </p:pic>
        <p:pic>
          <p:nvPicPr>
            <p:cNvPr id="252" name="Picture 25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948356" y="5040779"/>
              <a:ext cx="479726" cy="479726"/>
            </a:xfrm>
            <a:prstGeom prst="rect">
              <a:avLst/>
            </a:prstGeom>
          </p:spPr>
        </p:pic>
      </p:grpSp>
      <p:grpSp>
        <p:nvGrpSpPr>
          <p:cNvPr id="253" name="TWITTER LOGO"/>
          <p:cNvGrpSpPr/>
          <p:nvPr/>
        </p:nvGrpSpPr>
        <p:grpSpPr>
          <a:xfrm>
            <a:off x="8296708" y="4963596"/>
            <a:ext cx="575912" cy="583376"/>
            <a:chOff x="10896599" y="4992128"/>
            <a:chExt cx="575912" cy="583376"/>
          </a:xfrm>
        </p:grpSpPr>
        <p:pic>
          <p:nvPicPr>
            <p:cNvPr id="254" name="Picture 253" descr="skydrive.png"/>
            <p:cNvPicPr>
              <a:picLocks/>
            </p:cNvPicPr>
            <p:nvPr/>
          </p:nvPicPr>
          <p:blipFill>
            <a:blip r:embed="rId4" cstate="print">
              <a:duotone>
                <a:prstClr val="black"/>
                <a:schemeClr val="accent5">
                  <a:tint val="45000"/>
                  <a:satMod val="400000"/>
                </a:schemeClr>
              </a:duotone>
            </a:blip>
            <a:stretch>
              <a:fillRect/>
            </a:stretch>
          </p:blipFill>
          <p:spPr>
            <a:xfrm>
              <a:off x="10896599" y="4992128"/>
              <a:ext cx="575912" cy="583376"/>
            </a:xfrm>
            <a:prstGeom prst="rect">
              <a:avLst/>
            </a:prstGeom>
            <a:effectLst>
              <a:outerShdw blurRad="63500" sx="102000" sy="102000" algn="ctr" rotWithShape="0">
                <a:prstClr val="black">
                  <a:alpha val="40000"/>
                </a:prstClr>
              </a:outerShdw>
            </a:effectLst>
          </p:spPr>
        </p:pic>
        <p:pic>
          <p:nvPicPr>
            <p:cNvPr id="255" name="Picture 25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948356" y="5040779"/>
              <a:ext cx="479726" cy="479726"/>
            </a:xfrm>
            <a:prstGeom prst="rect">
              <a:avLst/>
            </a:prstGeom>
          </p:spPr>
        </p:pic>
      </p:grpSp>
      <p:grpSp>
        <p:nvGrpSpPr>
          <p:cNvPr id="256" name="Bottom underline Right"/>
          <p:cNvGrpSpPr/>
          <p:nvPr/>
        </p:nvGrpSpPr>
        <p:grpSpPr>
          <a:xfrm>
            <a:off x="7549558" y="5708501"/>
            <a:ext cx="6474125" cy="0"/>
            <a:chOff x="7543800" y="3941574"/>
            <a:chExt cx="6474125" cy="0"/>
          </a:xfrm>
        </p:grpSpPr>
        <p:cxnSp>
          <p:nvCxnSpPr>
            <p:cNvPr id="257" name="Straight Connector 256"/>
            <p:cNvCxnSpPr/>
            <p:nvPr/>
          </p:nvCxnSpPr>
          <p:spPr>
            <a:xfrm>
              <a:off x="7543800" y="3941574"/>
              <a:ext cx="266124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a:off x="10205049" y="3941574"/>
              <a:ext cx="3812876"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59" name="Social Networking Text"/>
          <p:cNvGrpSpPr/>
          <p:nvPr/>
        </p:nvGrpSpPr>
        <p:grpSpPr>
          <a:xfrm>
            <a:off x="10351706" y="5024768"/>
            <a:ext cx="3991155" cy="563896"/>
            <a:chOff x="10345948" y="3293466"/>
            <a:chExt cx="3991155" cy="563896"/>
          </a:xfrm>
        </p:grpSpPr>
        <p:sp>
          <p:nvSpPr>
            <p:cNvPr id="260" name="TextBox 259"/>
            <p:cNvSpPr txBox="1"/>
            <p:nvPr/>
          </p:nvSpPr>
          <p:spPr>
            <a:xfrm>
              <a:off x="10345948" y="3293466"/>
              <a:ext cx="3991155" cy="276999"/>
            </a:xfrm>
            <a:prstGeom prst="rect">
              <a:avLst/>
            </a:prstGeom>
            <a:noFill/>
          </p:spPr>
          <p:txBody>
            <a:bodyPr wrap="square" lIns="0" tIns="0" rIns="0" bIns="0" rtlCol="0">
              <a:spAutoFit/>
            </a:bodyPr>
            <a:lstStyle/>
            <a:p>
              <a:pPr defTabSz="914400" fontAlgn="base">
                <a:spcBef>
                  <a:spcPct val="0"/>
                </a:spcBef>
                <a:spcAft>
                  <a:spcPct val="0"/>
                </a:spcAft>
              </a:pPr>
              <a:r>
                <a:rPr lang="en-US" sz="1800" dirty="0" smtClean="0">
                  <a:gradFill>
                    <a:gsLst>
                      <a:gs pos="0">
                        <a:srgbClr val="000000"/>
                      </a:gs>
                      <a:gs pos="86000">
                        <a:srgbClr val="000000"/>
                      </a:gs>
                    </a:gsLst>
                    <a:lin ang="5400000" scaled="0"/>
                  </a:gradFill>
                  <a:cs typeface="Arial" pitchFamily="34" charset="0"/>
                </a:rPr>
                <a:t>Social Networking Connectors</a:t>
              </a:r>
            </a:p>
          </p:txBody>
        </p:sp>
        <p:sp>
          <p:nvSpPr>
            <p:cNvPr id="261" name="TextBox 260"/>
            <p:cNvSpPr txBox="1"/>
            <p:nvPr/>
          </p:nvSpPr>
          <p:spPr>
            <a:xfrm>
              <a:off x="10345948" y="3672696"/>
              <a:ext cx="3991155" cy="184666"/>
            </a:xfrm>
            <a:prstGeom prst="rect">
              <a:avLst/>
            </a:prstGeom>
            <a:noFill/>
          </p:spPr>
          <p:txBody>
            <a:bodyPr wrap="square" lIns="0" tIns="0" rIns="0" bIns="0" rtlCol="0">
              <a:spAutoFit/>
            </a:bodyPr>
            <a:lstStyle/>
            <a:p>
              <a:pPr defTabSz="914400" fontAlgn="base">
                <a:spcBef>
                  <a:spcPct val="0"/>
                </a:spcBef>
                <a:spcAft>
                  <a:spcPct val="0"/>
                </a:spcAft>
              </a:pPr>
              <a:r>
                <a:rPr lang="en-US" sz="1200" dirty="0" smtClean="0">
                  <a:solidFill>
                    <a:srgbClr val="808080">
                      <a:lumMod val="50000"/>
                    </a:srgbClr>
                  </a:solidFill>
                  <a:cs typeface="Arial" pitchFamily="34" charset="0"/>
                </a:rPr>
                <a:t>Facebook | Twitter</a:t>
              </a:r>
            </a:p>
          </p:txBody>
        </p:sp>
      </p:grpSp>
      <p:pic>
        <p:nvPicPr>
          <p:cNvPr id="262" name="Lync BLACK"/>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584650" y="4557646"/>
            <a:ext cx="1623555" cy="607920"/>
          </a:xfrm>
          <a:prstGeom prst="rect">
            <a:avLst/>
          </a:prstGeom>
        </p:spPr>
      </p:pic>
      <p:pic>
        <p:nvPicPr>
          <p:cNvPr id="263" name="OFFICE BLACK"/>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668957" y="5298002"/>
            <a:ext cx="2019067" cy="337282"/>
          </a:xfrm>
          <a:prstGeom prst="rect">
            <a:avLst/>
          </a:prstGeom>
        </p:spPr>
      </p:pic>
      <p:pic>
        <p:nvPicPr>
          <p:cNvPr id="264" name="SharePoint BLACK"/>
          <p:cNvPicPr>
            <a:picLocks noChangeAspect="1" noChangeArrowheads="1"/>
          </p:cNvPicPr>
          <p:nvPr/>
        </p:nvPicPr>
        <p:blipFill>
          <a:blip r:embed="rId15" cstate="print">
            <a:extLst>
              <a:ext uri="{28A0092B-C50C-407E-A947-70E740481C1C}">
                <a14:useLocalDpi xmlns:a14="http://schemas.microsoft.com/office/drawing/2010/main" val="0"/>
              </a:ext>
            </a:extLst>
          </a:blip>
          <a:stretch>
            <a:fillRect/>
          </a:stretch>
        </p:blipFill>
        <p:spPr bwMode="auto">
          <a:xfrm>
            <a:off x="4620308" y="4184113"/>
            <a:ext cx="2195997" cy="380447"/>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265" name="Exchange White"/>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4668957" y="3613676"/>
            <a:ext cx="1957898" cy="369166"/>
          </a:xfrm>
          <a:prstGeom prst="rect">
            <a:avLst/>
          </a:prstGeom>
        </p:spPr>
      </p:pic>
      <p:pic>
        <p:nvPicPr>
          <p:cNvPr id="266" name="Exchange BLACK"/>
          <p:cNvPicPr>
            <a:picLocks noChangeAspect="1" noChangeArrowheads="1"/>
          </p:cNvPicPr>
          <p:nvPr/>
        </p:nvPicPr>
        <p:blipFill>
          <a:blip r:embed="rId17" cstate="print">
            <a:extLst>
              <a:ext uri="{28A0092B-C50C-407E-A947-70E740481C1C}">
                <a14:useLocalDpi xmlns:a14="http://schemas.microsoft.com/office/drawing/2010/main" val="0"/>
              </a:ext>
            </a:extLst>
          </a:blip>
          <a:stretch>
            <a:fillRect/>
          </a:stretch>
        </p:blipFill>
        <p:spPr bwMode="auto">
          <a:xfrm>
            <a:off x="4633819" y="3597067"/>
            <a:ext cx="2001605" cy="377309"/>
          </a:xfrm>
          <a:prstGeom prst="rect">
            <a:avLst/>
          </a:prstGeom>
          <a:noFill/>
          <a:ln w="9525">
            <a:noFill/>
            <a:miter lim="800000"/>
            <a:headEnd/>
            <a:tailEnd/>
          </a:ln>
        </p:spPr>
      </p:pic>
      <p:pic>
        <p:nvPicPr>
          <p:cNvPr id="267" name="Office White"/>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4670629" y="5291687"/>
            <a:ext cx="2274440" cy="333279"/>
          </a:xfrm>
          <a:prstGeom prst="rect">
            <a:avLst/>
          </a:prstGeom>
        </p:spPr>
      </p:pic>
      <p:pic>
        <p:nvPicPr>
          <p:cNvPr id="268" name="SharePoint WHITE"/>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4647092" y="4184113"/>
            <a:ext cx="2197033" cy="324912"/>
          </a:xfrm>
          <a:prstGeom prst="rect">
            <a:avLst/>
          </a:prstGeom>
        </p:spPr>
      </p:pic>
      <p:grpSp>
        <p:nvGrpSpPr>
          <p:cNvPr id="269" name="Group 268"/>
          <p:cNvGrpSpPr/>
          <p:nvPr/>
        </p:nvGrpSpPr>
        <p:grpSpPr>
          <a:xfrm>
            <a:off x="356260" y="5720368"/>
            <a:ext cx="6487865" cy="0"/>
            <a:chOff x="356260" y="5537757"/>
            <a:chExt cx="6487865" cy="0"/>
          </a:xfrm>
        </p:grpSpPr>
        <p:cxnSp>
          <p:nvCxnSpPr>
            <p:cNvPr id="270" name="Straight Connector 269"/>
            <p:cNvCxnSpPr/>
            <p:nvPr/>
          </p:nvCxnSpPr>
          <p:spPr>
            <a:xfrm flipH="1">
              <a:off x="4288585" y="5537757"/>
              <a:ext cx="25555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flipH="1">
              <a:off x="356260" y="5537757"/>
              <a:ext cx="393232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72" name="Group 271"/>
          <p:cNvGrpSpPr/>
          <p:nvPr/>
        </p:nvGrpSpPr>
        <p:grpSpPr>
          <a:xfrm>
            <a:off x="342410" y="5136518"/>
            <a:ext cx="6487865" cy="0"/>
            <a:chOff x="356260" y="5537757"/>
            <a:chExt cx="6487865" cy="0"/>
          </a:xfrm>
        </p:grpSpPr>
        <p:cxnSp>
          <p:nvCxnSpPr>
            <p:cNvPr id="273" name="Straight Connector 272"/>
            <p:cNvCxnSpPr/>
            <p:nvPr/>
          </p:nvCxnSpPr>
          <p:spPr>
            <a:xfrm flipH="1">
              <a:off x="4288585" y="5537757"/>
              <a:ext cx="25555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flipH="1">
              <a:off x="356260" y="5537757"/>
              <a:ext cx="393232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75" name="Group 274"/>
          <p:cNvGrpSpPr/>
          <p:nvPr/>
        </p:nvGrpSpPr>
        <p:grpSpPr>
          <a:xfrm>
            <a:off x="340435" y="4588293"/>
            <a:ext cx="6487865" cy="0"/>
            <a:chOff x="356260" y="5537757"/>
            <a:chExt cx="6487865" cy="0"/>
          </a:xfrm>
        </p:grpSpPr>
        <p:cxnSp>
          <p:nvCxnSpPr>
            <p:cNvPr id="276" name="Straight Connector 275"/>
            <p:cNvCxnSpPr/>
            <p:nvPr/>
          </p:nvCxnSpPr>
          <p:spPr>
            <a:xfrm flipH="1">
              <a:off x="4288585" y="5537757"/>
              <a:ext cx="25555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7" name="Straight Connector 276"/>
            <p:cNvCxnSpPr/>
            <p:nvPr/>
          </p:nvCxnSpPr>
          <p:spPr>
            <a:xfrm flipH="1">
              <a:off x="356260" y="5537757"/>
              <a:ext cx="393232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78" name="Group 277"/>
          <p:cNvGrpSpPr/>
          <p:nvPr/>
        </p:nvGrpSpPr>
        <p:grpSpPr>
          <a:xfrm>
            <a:off x="338460" y="4040068"/>
            <a:ext cx="6487865" cy="0"/>
            <a:chOff x="356260" y="5537757"/>
            <a:chExt cx="6487865" cy="0"/>
          </a:xfrm>
        </p:grpSpPr>
        <p:cxnSp>
          <p:nvCxnSpPr>
            <p:cNvPr id="279" name="Straight Connector 278"/>
            <p:cNvCxnSpPr/>
            <p:nvPr/>
          </p:nvCxnSpPr>
          <p:spPr>
            <a:xfrm flipH="1">
              <a:off x="4288585" y="5537757"/>
              <a:ext cx="255554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p:cNvCxnSpPr/>
            <p:nvPr/>
          </p:nvCxnSpPr>
          <p:spPr>
            <a:xfrm flipH="1">
              <a:off x="356260" y="5537757"/>
              <a:ext cx="393232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81" name="Rectangle 280"/>
          <p:cNvSpPr/>
          <p:nvPr/>
        </p:nvSpPr>
        <p:spPr>
          <a:xfrm>
            <a:off x="365760" y="3439739"/>
            <a:ext cx="3805496" cy="584775"/>
          </a:xfrm>
          <a:prstGeom prst="rect">
            <a:avLst/>
          </a:prstGeom>
        </p:spPr>
        <p:txBody>
          <a:bodyPr wrap="square">
            <a:spAutoFit/>
          </a:bodyPr>
          <a:lstStyle/>
          <a:p>
            <a:pPr defTabSz="914400" fontAlgn="base">
              <a:spcBef>
                <a:spcPct val="0"/>
              </a:spcBef>
              <a:spcAft>
                <a:spcPct val="0"/>
              </a:spcAft>
            </a:pPr>
            <a:r>
              <a:rPr lang="en-US" sz="1100" b="1" dirty="0">
                <a:solidFill>
                  <a:srgbClr val="000000"/>
                </a:solidFill>
                <a:cs typeface="Arial" pitchFamily="34" charset="0"/>
              </a:rPr>
              <a:t>Exchange Online</a:t>
            </a:r>
            <a:endParaRPr lang="en-US" sz="1100" dirty="0">
              <a:solidFill>
                <a:srgbClr val="000000"/>
              </a:solidFill>
              <a:cs typeface="Arial" pitchFamily="34" charset="0"/>
            </a:endParaRPr>
          </a:p>
          <a:p>
            <a:pPr defTabSz="914400" fontAlgn="base">
              <a:spcBef>
                <a:spcPct val="0"/>
              </a:spcBef>
              <a:spcAft>
                <a:spcPct val="0"/>
              </a:spcAft>
            </a:pPr>
            <a:r>
              <a:rPr lang="en-US" sz="1050" dirty="0">
                <a:solidFill>
                  <a:srgbClr val="808080">
                    <a:lumMod val="50000"/>
                  </a:srgbClr>
                </a:solidFill>
                <a:cs typeface="Arial" pitchFamily="34" charset="0"/>
              </a:rPr>
              <a:t>Cloud-based email, calendar and contacts with always-up-to-date protection from viruses and spam.</a:t>
            </a:r>
          </a:p>
        </p:txBody>
      </p:sp>
      <p:sp>
        <p:nvSpPr>
          <p:cNvPr id="282" name="Rectangle 281"/>
          <p:cNvSpPr/>
          <p:nvPr/>
        </p:nvSpPr>
        <p:spPr>
          <a:xfrm>
            <a:off x="365760" y="4013822"/>
            <a:ext cx="3787696" cy="746358"/>
          </a:xfrm>
          <a:prstGeom prst="rect">
            <a:avLst/>
          </a:prstGeom>
        </p:spPr>
        <p:txBody>
          <a:bodyPr wrap="square">
            <a:spAutoFit/>
          </a:bodyPr>
          <a:lstStyle/>
          <a:p>
            <a:pPr defTabSz="914400" fontAlgn="base">
              <a:spcBef>
                <a:spcPct val="0"/>
              </a:spcBef>
              <a:spcAft>
                <a:spcPct val="0"/>
              </a:spcAft>
            </a:pPr>
            <a:r>
              <a:rPr lang="en-US" sz="1100" b="1" dirty="0">
                <a:solidFill>
                  <a:srgbClr val="000000"/>
                </a:solidFill>
                <a:cs typeface="Arial" pitchFamily="34" charset="0"/>
              </a:rPr>
              <a:t>SharePoint Online</a:t>
            </a:r>
            <a:endParaRPr lang="en-US" sz="1100" dirty="0">
              <a:solidFill>
                <a:srgbClr val="000000"/>
              </a:solidFill>
              <a:cs typeface="Arial" pitchFamily="34" charset="0"/>
            </a:endParaRPr>
          </a:p>
          <a:p>
            <a:pPr defTabSz="914400" fontAlgn="base">
              <a:spcBef>
                <a:spcPct val="0"/>
              </a:spcBef>
              <a:spcAft>
                <a:spcPct val="0"/>
              </a:spcAft>
            </a:pPr>
            <a:r>
              <a:rPr lang="en-US" sz="1050" dirty="0">
                <a:solidFill>
                  <a:srgbClr val="808080">
                    <a:lumMod val="50000"/>
                  </a:srgbClr>
                </a:solidFill>
                <a:cs typeface="Arial" pitchFamily="34" charset="0"/>
              </a:rPr>
              <a:t>Cloud-based service for creating sites to </a:t>
            </a:r>
            <a:r>
              <a:rPr lang="en-US" sz="1050" dirty="0" smtClean="0">
                <a:solidFill>
                  <a:srgbClr val="808080">
                    <a:lumMod val="50000"/>
                  </a:srgbClr>
                </a:solidFill>
                <a:cs typeface="Arial" pitchFamily="34" charset="0"/>
              </a:rPr>
              <a:t>connect educators and students.  Create </a:t>
            </a:r>
            <a:r>
              <a:rPr lang="en-US" sz="1050" dirty="0">
                <a:solidFill>
                  <a:srgbClr val="808080">
                    <a:lumMod val="50000"/>
                  </a:srgbClr>
                </a:solidFill>
                <a:cs typeface="Arial" pitchFamily="34" charset="0"/>
              </a:rPr>
              <a:t>and share with Office Web Apps.</a:t>
            </a:r>
          </a:p>
          <a:p>
            <a:pPr defTabSz="914400" fontAlgn="base">
              <a:spcBef>
                <a:spcPct val="0"/>
              </a:spcBef>
              <a:spcAft>
                <a:spcPct val="0"/>
              </a:spcAft>
            </a:pPr>
            <a:endParaRPr lang="en-US" sz="1050" dirty="0">
              <a:solidFill>
                <a:srgbClr val="808080">
                  <a:lumMod val="50000"/>
                </a:srgbClr>
              </a:solidFill>
              <a:cs typeface="Arial" pitchFamily="34" charset="0"/>
            </a:endParaRPr>
          </a:p>
        </p:txBody>
      </p:sp>
      <p:sp>
        <p:nvSpPr>
          <p:cNvPr id="283" name="Rectangle 282"/>
          <p:cNvSpPr/>
          <p:nvPr/>
        </p:nvSpPr>
        <p:spPr>
          <a:xfrm>
            <a:off x="365760" y="5169780"/>
            <a:ext cx="3775046" cy="584775"/>
          </a:xfrm>
          <a:prstGeom prst="rect">
            <a:avLst/>
          </a:prstGeom>
        </p:spPr>
        <p:txBody>
          <a:bodyPr wrap="square">
            <a:spAutoFit/>
          </a:bodyPr>
          <a:lstStyle/>
          <a:p>
            <a:pPr defTabSz="914400" fontAlgn="base">
              <a:spcBef>
                <a:spcPct val="0"/>
              </a:spcBef>
              <a:spcAft>
                <a:spcPct val="0"/>
              </a:spcAft>
            </a:pPr>
            <a:r>
              <a:rPr lang="en-US" sz="1100" b="1" dirty="0">
                <a:solidFill>
                  <a:srgbClr val="000000"/>
                </a:solidFill>
                <a:latin typeface="Segoe UI" pitchFamily="34" charset="0"/>
                <a:cs typeface="Arial" pitchFamily="34" charset="0"/>
              </a:rPr>
              <a:t>Microsoft® Office Professional Plus</a:t>
            </a:r>
            <a:endParaRPr lang="en-US" sz="1100" dirty="0">
              <a:solidFill>
                <a:srgbClr val="000000"/>
              </a:solidFill>
              <a:latin typeface="Segoe UI" pitchFamily="34" charset="0"/>
              <a:cs typeface="Arial" pitchFamily="34" charset="0"/>
            </a:endParaRPr>
          </a:p>
          <a:p>
            <a:pPr defTabSz="914400" fontAlgn="base">
              <a:spcBef>
                <a:spcPct val="0"/>
              </a:spcBef>
              <a:spcAft>
                <a:spcPct val="0"/>
              </a:spcAft>
            </a:pPr>
            <a:r>
              <a:rPr lang="en-US" sz="1050" dirty="0">
                <a:solidFill>
                  <a:srgbClr val="808080">
                    <a:lumMod val="50000"/>
                  </a:srgbClr>
                </a:solidFill>
                <a:latin typeface="Segoe UI" pitchFamily="34" charset="0"/>
                <a:cs typeface="Arial" pitchFamily="34" charset="0"/>
              </a:rPr>
              <a:t>The world’s leading productivity tool now seamlessly connected and delivered with cloud </a:t>
            </a:r>
            <a:r>
              <a:rPr lang="en-US" sz="1050" dirty="0" smtClean="0">
                <a:solidFill>
                  <a:srgbClr val="808080">
                    <a:lumMod val="50000"/>
                  </a:srgbClr>
                </a:solidFill>
                <a:latin typeface="Segoe UI" pitchFamily="34" charset="0"/>
                <a:cs typeface="Arial" pitchFamily="34" charset="0"/>
              </a:rPr>
              <a:t>services.</a:t>
            </a:r>
            <a:endParaRPr lang="en-US" sz="1050" dirty="0">
              <a:solidFill>
                <a:srgbClr val="808080">
                  <a:lumMod val="50000"/>
                </a:srgbClr>
              </a:solidFill>
              <a:latin typeface="Segoe UI" pitchFamily="34" charset="0"/>
              <a:cs typeface="Arial" pitchFamily="34" charset="0"/>
            </a:endParaRPr>
          </a:p>
        </p:txBody>
      </p:sp>
      <p:sp>
        <p:nvSpPr>
          <p:cNvPr id="284" name="Rectangle 283"/>
          <p:cNvSpPr/>
          <p:nvPr/>
        </p:nvSpPr>
        <p:spPr>
          <a:xfrm>
            <a:off x="365760" y="4580114"/>
            <a:ext cx="3913867" cy="584775"/>
          </a:xfrm>
          <a:prstGeom prst="rect">
            <a:avLst/>
          </a:prstGeom>
        </p:spPr>
        <p:txBody>
          <a:bodyPr wrap="square">
            <a:spAutoFit/>
          </a:bodyPr>
          <a:lstStyle/>
          <a:p>
            <a:pPr defTabSz="914400" fontAlgn="base">
              <a:spcBef>
                <a:spcPct val="0"/>
              </a:spcBef>
              <a:spcAft>
                <a:spcPct val="0"/>
              </a:spcAft>
            </a:pPr>
            <a:r>
              <a:rPr lang="en-US" sz="1100" b="1" dirty="0" err="1">
                <a:solidFill>
                  <a:srgbClr val="000000"/>
                </a:solidFill>
                <a:cs typeface="Arial" pitchFamily="34" charset="0"/>
              </a:rPr>
              <a:t>Lync</a:t>
            </a:r>
            <a:r>
              <a:rPr lang="en-US" sz="1100" b="1" dirty="0">
                <a:solidFill>
                  <a:srgbClr val="000000"/>
                </a:solidFill>
                <a:cs typeface="Arial" pitchFamily="34" charset="0"/>
              </a:rPr>
              <a:t> Online</a:t>
            </a:r>
            <a:endParaRPr lang="en-US" sz="1100" dirty="0">
              <a:solidFill>
                <a:srgbClr val="000000"/>
              </a:solidFill>
              <a:cs typeface="Arial" pitchFamily="34" charset="0"/>
            </a:endParaRPr>
          </a:p>
          <a:p>
            <a:pPr defTabSz="914400" fontAlgn="base">
              <a:spcBef>
                <a:spcPct val="0"/>
              </a:spcBef>
              <a:spcAft>
                <a:spcPct val="0"/>
              </a:spcAft>
            </a:pPr>
            <a:r>
              <a:rPr lang="en-US" sz="1050" dirty="0" smtClean="0">
                <a:solidFill>
                  <a:srgbClr val="808080">
                    <a:lumMod val="50000"/>
                  </a:srgbClr>
                </a:solidFill>
                <a:cs typeface="Arial" pitchFamily="34" charset="0"/>
              </a:rPr>
              <a:t>Instant messaging</a:t>
            </a:r>
            <a:r>
              <a:rPr lang="en-US" sz="1050" dirty="0">
                <a:solidFill>
                  <a:srgbClr val="808080">
                    <a:lumMod val="50000"/>
                  </a:srgbClr>
                </a:solidFill>
                <a:cs typeface="Arial" pitchFamily="34" charset="0"/>
              </a:rPr>
              <a:t>, presence, and online meeting experiences with PC-audio, video conferencing and screen sharing. </a:t>
            </a:r>
          </a:p>
        </p:txBody>
      </p:sp>
      <p:grpSp>
        <p:nvGrpSpPr>
          <p:cNvPr id="285" name="Group 284"/>
          <p:cNvGrpSpPr/>
          <p:nvPr>
            <p:custDataLst>
              <p:tags r:id="rId1"/>
            </p:custDataLst>
          </p:nvPr>
        </p:nvGrpSpPr>
        <p:grpSpPr>
          <a:xfrm>
            <a:off x="0" y="1261217"/>
            <a:ext cx="14630400" cy="45719"/>
            <a:chOff x="0" y="1729208"/>
            <a:chExt cx="9144000" cy="365760"/>
          </a:xfrm>
        </p:grpSpPr>
        <p:sp>
          <p:nvSpPr>
            <p:cNvPr id="286" name="Rectangle 285"/>
            <p:cNvSpPr/>
            <p:nvPr/>
          </p:nvSpPr>
          <p:spPr>
            <a:xfrm>
              <a:off x="0" y="1729208"/>
              <a:ext cx="3200400" cy="365760"/>
            </a:xfrm>
            <a:prstGeom prst="rect">
              <a:avLst/>
            </a:prstGeom>
            <a:gradFill flip="none" rotWithShape="1">
              <a:gsLst>
                <a:gs pos="0">
                  <a:srgbClr val="2473A8">
                    <a:lumMod val="40000"/>
                    <a:lumOff val="60000"/>
                  </a:srgbClr>
                </a:gs>
                <a:gs pos="10000">
                  <a:srgbClr val="2473A8">
                    <a:lumMod val="60000"/>
                    <a:lumOff val="40000"/>
                  </a:srgbClr>
                </a:gs>
                <a:gs pos="70000">
                  <a:srgbClr val="2473A8"/>
                </a:gs>
              </a:gsLst>
              <a:lin ang="5400000" scaled="1"/>
              <a:tileRect/>
            </a:gradFill>
            <a:ln w="25400" cap="flat" cmpd="sng" algn="ctr">
              <a:noFill/>
              <a:prstDash val="solid"/>
            </a:ln>
            <a:effectLst/>
          </p:spPr>
          <p:txBody>
            <a:bodyPr rtlCol="0" anchor="ctr"/>
            <a:lstStyle/>
            <a:p>
              <a:pPr algn="ctr" defTabSz="914400" fontAlgn="base">
                <a:spcBef>
                  <a:spcPct val="0"/>
                </a:spcBef>
                <a:spcAft>
                  <a:spcPct val="0"/>
                </a:spcAft>
              </a:pPr>
              <a:endParaRPr lang="en-US" sz="3400" kern="0">
                <a:solidFill>
                  <a:sysClr val="window" lastClr="FFFFFF"/>
                </a:solidFill>
                <a:latin typeface="Segoe UI"/>
                <a:cs typeface="Arial" pitchFamily="34" charset="0"/>
              </a:endParaRPr>
            </a:p>
          </p:txBody>
        </p:sp>
        <p:sp>
          <p:nvSpPr>
            <p:cNvPr id="287" name="Rectangle 286"/>
            <p:cNvSpPr/>
            <p:nvPr/>
          </p:nvSpPr>
          <p:spPr>
            <a:xfrm>
              <a:off x="5943600" y="1729208"/>
              <a:ext cx="3200400" cy="365760"/>
            </a:xfrm>
            <a:prstGeom prst="rect">
              <a:avLst/>
            </a:prstGeom>
            <a:gradFill flip="none" rotWithShape="1">
              <a:gsLst>
                <a:gs pos="0">
                  <a:srgbClr val="6BBD46">
                    <a:lumMod val="40000"/>
                    <a:lumOff val="60000"/>
                  </a:srgbClr>
                </a:gs>
                <a:gs pos="10000">
                  <a:srgbClr val="6BBD46">
                    <a:lumMod val="60000"/>
                    <a:lumOff val="40000"/>
                  </a:srgbClr>
                </a:gs>
                <a:gs pos="70000">
                  <a:srgbClr val="6BBD46"/>
                </a:gs>
              </a:gsLst>
              <a:lin ang="5400000" scaled="1"/>
              <a:tileRect/>
            </a:gradFill>
            <a:ln w="25400" cap="flat" cmpd="sng" algn="ctr">
              <a:noFill/>
              <a:prstDash val="solid"/>
            </a:ln>
            <a:effectLst/>
          </p:spPr>
          <p:txBody>
            <a:bodyPr rtlCol="0" anchor="ctr"/>
            <a:lstStyle/>
            <a:p>
              <a:pPr algn="ctr" defTabSz="914400" fontAlgn="base">
                <a:spcBef>
                  <a:spcPct val="0"/>
                </a:spcBef>
                <a:spcAft>
                  <a:spcPct val="0"/>
                </a:spcAft>
                <a:defRPr/>
              </a:pPr>
              <a:endParaRPr lang="en-US" sz="3400" kern="0">
                <a:solidFill>
                  <a:sysClr val="window" lastClr="FFFFFF"/>
                </a:solidFill>
                <a:latin typeface="Segoe UI"/>
                <a:cs typeface="Arial" pitchFamily="34" charset="0"/>
              </a:endParaRPr>
            </a:p>
          </p:txBody>
        </p:sp>
        <p:sp>
          <p:nvSpPr>
            <p:cNvPr id="288" name="Rectangle 287"/>
            <p:cNvSpPr/>
            <p:nvPr/>
          </p:nvSpPr>
          <p:spPr>
            <a:xfrm>
              <a:off x="3200400" y="1729208"/>
              <a:ext cx="2743200" cy="365760"/>
            </a:xfrm>
            <a:prstGeom prst="rect">
              <a:avLst/>
            </a:prstGeom>
            <a:gradFill flip="none" rotWithShape="1">
              <a:gsLst>
                <a:gs pos="0">
                  <a:srgbClr val="FE6A00">
                    <a:lumMod val="40000"/>
                    <a:lumOff val="60000"/>
                  </a:srgbClr>
                </a:gs>
                <a:gs pos="10000">
                  <a:srgbClr val="FE6A00">
                    <a:lumMod val="60000"/>
                    <a:lumOff val="40000"/>
                  </a:srgbClr>
                </a:gs>
                <a:gs pos="70000">
                  <a:srgbClr val="FE6A00"/>
                </a:gs>
              </a:gsLst>
              <a:lin ang="5400000" scaled="1"/>
              <a:tileRect/>
            </a:gradFill>
            <a:ln w="25400" cap="flat" cmpd="sng" algn="ctr">
              <a:noFill/>
              <a:prstDash val="solid"/>
            </a:ln>
            <a:effectLst/>
          </p:spPr>
          <p:txBody>
            <a:bodyPr rtlCol="0" anchor="ctr"/>
            <a:lstStyle/>
            <a:p>
              <a:pPr algn="ctr" defTabSz="914400" fontAlgn="base">
                <a:spcBef>
                  <a:spcPct val="0"/>
                </a:spcBef>
                <a:spcAft>
                  <a:spcPct val="0"/>
                </a:spcAft>
                <a:defRPr/>
              </a:pPr>
              <a:endParaRPr lang="en-US" sz="3400" kern="0">
                <a:solidFill>
                  <a:sysClr val="window" lastClr="FFFFFF"/>
                </a:solidFill>
                <a:latin typeface="Segoe UI"/>
                <a:cs typeface="Arial" pitchFamily="34" charset="0"/>
              </a:endParaRPr>
            </a:p>
          </p:txBody>
        </p:sp>
      </p:grpSp>
      <p:sp>
        <p:nvSpPr>
          <p:cNvPr id="289" name="Title 3"/>
          <p:cNvSpPr txBox="1">
            <a:spLocks/>
          </p:cNvSpPr>
          <p:nvPr/>
        </p:nvSpPr>
        <p:spPr>
          <a:xfrm>
            <a:off x="506861" y="523700"/>
            <a:ext cx="13681464" cy="584775"/>
          </a:xfrm>
          <a:prstGeom prst="rect">
            <a:avLst/>
          </a:prstGeom>
        </p:spPr>
        <p:txBody>
          <a:bodyPr/>
          <a:lstStyle>
            <a:lvl1pPr algn="l" defTabSz="1097418" rtl="0" eaLnBrk="1" latinLnBrk="0" hangingPunct="1">
              <a:lnSpc>
                <a:spcPct val="100000"/>
              </a:lnSpc>
              <a:spcBef>
                <a:spcPct val="0"/>
              </a:spcBef>
              <a:buNone/>
              <a:defRPr lang="en-US" sz="3800" b="0" kern="1200" cap="none" spc="-120" baseline="0" dirty="0" smtClean="0">
                <a:ln w="3175">
                  <a:solidFill>
                    <a:schemeClr val="bg1">
                      <a:alpha val="0"/>
                    </a:schemeClr>
                  </a:solidFill>
                </a:ln>
                <a:solidFill>
                  <a:srgbClr val="EE7816"/>
                </a:solidFill>
                <a:effectLst/>
                <a:latin typeface="+mj-lt"/>
                <a:ea typeface="+mn-ea"/>
                <a:cs typeface="Arial" charset="0"/>
              </a:defRPr>
            </a:lvl1pPr>
          </a:lstStyle>
          <a:p>
            <a:pPr fontAlgn="base">
              <a:spcAft>
                <a:spcPct val="0"/>
              </a:spcAft>
            </a:pPr>
            <a:r>
              <a:rPr dirty="0" smtClean="0">
                <a:ln w="3175">
                  <a:solidFill>
                    <a:srgbClr val="FFFFFF">
                      <a:alpha val="0"/>
                    </a:srgbClr>
                  </a:solidFill>
                </a:ln>
              </a:rPr>
              <a:t>De la </a:t>
            </a:r>
            <a:r>
              <a:rPr dirty="0" err="1" smtClean="0">
                <a:ln w="3175">
                  <a:solidFill>
                    <a:srgbClr val="FFFFFF">
                      <a:alpha val="0"/>
                    </a:srgbClr>
                  </a:solidFill>
                </a:ln>
              </a:rPr>
              <a:t>Live@edu</a:t>
            </a:r>
            <a:r>
              <a:rPr dirty="0" smtClean="0">
                <a:ln w="3175">
                  <a:solidFill>
                    <a:srgbClr val="FFFFFF">
                      <a:alpha val="0"/>
                    </a:srgbClr>
                  </a:solidFill>
                </a:ln>
              </a:rPr>
              <a:t> la </a:t>
            </a:r>
            <a:r>
              <a:rPr dirty="0">
                <a:ln w="3175">
                  <a:solidFill>
                    <a:srgbClr val="FFFFFF">
                      <a:alpha val="0"/>
                    </a:srgbClr>
                  </a:solidFill>
                </a:ln>
              </a:rPr>
              <a:t>Office 365 </a:t>
            </a:r>
            <a:r>
              <a:rPr dirty="0" err="1" smtClean="0">
                <a:ln w="3175">
                  <a:solidFill>
                    <a:srgbClr val="FFFFFF">
                      <a:alpha val="0"/>
                    </a:srgbClr>
                  </a:solidFill>
                </a:ln>
              </a:rPr>
              <a:t>pentru</a:t>
            </a:r>
            <a:r>
              <a:rPr dirty="0" smtClean="0">
                <a:ln w="3175">
                  <a:solidFill>
                    <a:srgbClr val="FFFFFF">
                      <a:alpha val="0"/>
                    </a:srgbClr>
                  </a:solidFill>
                </a:ln>
              </a:rPr>
              <a:t> </a:t>
            </a:r>
            <a:r>
              <a:rPr lang="en-US" dirty="0" err="1" smtClean="0"/>
              <a:t>educație</a:t>
            </a:r>
            <a:endParaRPr lang="en-US" dirty="0"/>
          </a:p>
          <a:p>
            <a:pPr fontAlgn="base">
              <a:spcAft>
                <a:spcPct val="0"/>
              </a:spcAft>
            </a:pPr>
            <a:endParaRPr dirty="0">
              <a:ln w="3175">
                <a:solidFill>
                  <a:srgbClr val="FFFFFF">
                    <a:alpha val="0"/>
                  </a:srgbClr>
                </a:solidFill>
              </a:ln>
            </a:endParaRPr>
          </a:p>
        </p:txBody>
      </p:sp>
      <p:grpSp>
        <p:nvGrpSpPr>
          <p:cNvPr id="290" name="Lync White"/>
          <p:cNvGrpSpPr/>
          <p:nvPr/>
        </p:nvGrpSpPr>
        <p:grpSpPr>
          <a:xfrm>
            <a:off x="4695001" y="4678726"/>
            <a:ext cx="2213798" cy="365760"/>
            <a:chOff x="4695001" y="3700490"/>
            <a:chExt cx="2213798" cy="365760"/>
          </a:xfrm>
        </p:grpSpPr>
        <p:pic>
          <p:nvPicPr>
            <p:cNvPr id="291" name="LYNC WHITE"/>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4695001" y="3700490"/>
              <a:ext cx="786052" cy="365760"/>
            </a:xfrm>
            <a:prstGeom prst="rect">
              <a:avLst/>
            </a:prstGeom>
          </p:spPr>
        </p:pic>
        <p:sp>
          <p:nvSpPr>
            <p:cNvPr id="292" name="TextBox 291"/>
            <p:cNvSpPr txBox="1"/>
            <p:nvPr/>
          </p:nvSpPr>
          <p:spPr>
            <a:xfrm>
              <a:off x="5491747" y="3785941"/>
              <a:ext cx="1417052" cy="276999"/>
            </a:xfrm>
            <a:prstGeom prst="rect">
              <a:avLst/>
            </a:prstGeom>
            <a:noFill/>
          </p:spPr>
          <p:txBody>
            <a:bodyPr wrap="square" lIns="0" tIns="0" rIns="0" bIns="0" rtlCol="0">
              <a:spAutoFit/>
            </a:bodyPr>
            <a:lstStyle/>
            <a:p>
              <a:pPr defTabSz="914400" fontAlgn="base">
                <a:spcBef>
                  <a:spcPct val="0"/>
                </a:spcBef>
                <a:spcAft>
                  <a:spcPct val="0"/>
                </a:spcAft>
              </a:pPr>
              <a:r>
                <a:rPr lang="en-US" sz="1800" dirty="0" smtClean="0">
                  <a:solidFill>
                    <a:srgbClr val="FFFFFF"/>
                  </a:solidFill>
                  <a:cs typeface="Arial" pitchFamily="34" charset="0"/>
                </a:rPr>
                <a:t>Online</a:t>
              </a:r>
            </a:p>
          </p:txBody>
        </p:sp>
      </p:grpSp>
      <p:pic>
        <p:nvPicPr>
          <p:cNvPr id="293" name="Picture 292"/>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659683" y="1593332"/>
            <a:ext cx="3066922" cy="736061"/>
          </a:xfrm>
          <a:prstGeom prst="rect">
            <a:avLst/>
          </a:prstGeom>
          <a:ln>
            <a:noFill/>
          </a:ln>
          <a:effectLst/>
          <a:scene3d>
            <a:camera prst="obliqueTopRight"/>
            <a:lightRig rig="threePt" dir="t"/>
          </a:scene3d>
          <a:sp3d>
            <a:extrusionClr>
              <a:schemeClr val="accent3"/>
            </a:extrusionClr>
          </a:sp3d>
        </p:spPr>
      </p:pic>
      <p:grpSp>
        <p:nvGrpSpPr>
          <p:cNvPr id="294" name="Group 293"/>
          <p:cNvGrpSpPr/>
          <p:nvPr/>
        </p:nvGrpSpPr>
        <p:grpSpPr>
          <a:xfrm>
            <a:off x="6200273" y="1493583"/>
            <a:ext cx="1957809" cy="854979"/>
            <a:chOff x="6626855" y="6304276"/>
            <a:chExt cx="1957809" cy="854979"/>
          </a:xfrm>
        </p:grpSpPr>
        <p:pic>
          <p:nvPicPr>
            <p:cNvPr id="295" name="Picture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626855" y="6304276"/>
              <a:ext cx="15906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6" name="TextBox 295"/>
            <p:cNvSpPr txBox="1"/>
            <p:nvPr/>
          </p:nvSpPr>
          <p:spPr>
            <a:xfrm>
              <a:off x="7092268" y="6574480"/>
              <a:ext cx="1492396" cy="584775"/>
            </a:xfrm>
            <a:prstGeom prst="rect">
              <a:avLst/>
            </a:prstGeom>
            <a:noFill/>
          </p:spPr>
          <p:txBody>
            <a:bodyPr wrap="none" lIns="0" tIns="0" rIns="0" bIns="0" rtlCol="0">
              <a:spAutoFit/>
            </a:bodyPr>
            <a:lstStyle/>
            <a:p>
              <a:pPr defTabSz="914400" fontAlgn="base">
                <a:spcBef>
                  <a:spcPct val="0"/>
                </a:spcBef>
                <a:spcAft>
                  <a:spcPct val="0"/>
                </a:spcAft>
              </a:pPr>
              <a:r>
                <a:rPr lang="en-US" sz="3800" dirty="0">
                  <a:solidFill>
                    <a:srgbClr val="000000"/>
                  </a:solidFill>
                  <a:cs typeface="Arial" pitchFamily="34" charset="0"/>
                </a:rPr>
                <a:t> </a:t>
              </a:r>
              <a:r>
                <a:rPr lang="en-US" sz="1800" dirty="0">
                  <a:solidFill>
                    <a:srgbClr val="000000"/>
                  </a:solidFill>
                  <a:cs typeface="Arial" pitchFamily="34" charset="0"/>
                </a:rPr>
                <a:t>for education</a:t>
              </a:r>
            </a:p>
          </p:txBody>
        </p:sp>
      </p:grpSp>
    </p:spTree>
    <p:extLst>
      <p:ext uri="{BB962C8B-B14F-4D97-AF65-F5344CB8AC3E}">
        <p14:creationId xmlns:p14="http://schemas.microsoft.com/office/powerpoint/2010/main" val="1964124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nodeType="clickEffect">
                                  <p:stCondLst>
                                    <p:cond delay="0"/>
                                  </p:stCondLst>
                                  <p:childTnLst>
                                    <p:animEffect transition="out" filter="wipe(up)">
                                      <p:cBhvr>
                                        <p:cTn id="6" dur="1000"/>
                                        <p:tgtEl>
                                          <p:spTgt spid="207"/>
                                        </p:tgtEl>
                                      </p:cBhvr>
                                    </p:animEffect>
                                    <p:set>
                                      <p:cBhvr>
                                        <p:cTn id="7" dur="1" fill="hold">
                                          <p:stCondLst>
                                            <p:cond delay="999"/>
                                          </p:stCondLst>
                                        </p:cTn>
                                        <p:tgtEl>
                                          <p:spTgt spid="207"/>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226"/>
                                        </p:tgtEl>
                                      </p:cBhvr>
                                    </p:animEffect>
                                    <p:set>
                                      <p:cBhvr>
                                        <p:cTn id="10" dur="1" fill="hold">
                                          <p:stCondLst>
                                            <p:cond delay="499"/>
                                          </p:stCondLst>
                                        </p:cTn>
                                        <p:tgtEl>
                                          <p:spTgt spid="226"/>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293"/>
                                        </p:tgtEl>
                                      </p:cBhvr>
                                    </p:animEffect>
                                    <p:set>
                                      <p:cBhvr>
                                        <p:cTn id="13" dur="1" fill="hold">
                                          <p:stCondLst>
                                            <p:cond delay="499"/>
                                          </p:stCondLst>
                                        </p:cTn>
                                        <p:tgtEl>
                                          <p:spTgt spid="293"/>
                                        </p:tgtEl>
                                        <p:attrNameLst>
                                          <p:attrName>style.visibility</p:attrName>
                                        </p:attrNameLst>
                                      </p:cBhvr>
                                      <p:to>
                                        <p:strVal val="hidden"/>
                                      </p:to>
                                    </p:set>
                                  </p:childTnLst>
                                </p:cTn>
                              </p:par>
                            </p:childTnLst>
                          </p:cTn>
                        </p:par>
                        <p:par>
                          <p:cTn id="14" fill="hold">
                            <p:stCondLst>
                              <p:cond delay="1000"/>
                            </p:stCondLst>
                            <p:childTnLst>
                              <p:par>
                                <p:cTn id="15" presetID="42" presetClass="path" presetSubtype="0" accel="50000" decel="50000" fill="hold" nodeType="afterEffect">
                                  <p:stCondLst>
                                    <p:cond delay="0"/>
                                  </p:stCondLst>
                                  <p:childTnLst>
                                    <p:animMotion origin="layout" path="M -0.00054 4.50617E-6 L -0.11838 0.00212 " pathEditMode="relative" rAng="0" ptsTypes="AA">
                                      <p:cBhvr>
                                        <p:cTn id="16" dur="2000" fill="hold"/>
                                        <p:tgtEl>
                                          <p:spTgt spid="222"/>
                                        </p:tgtEl>
                                        <p:attrNameLst>
                                          <p:attrName>ppt_x</p:attrName>
                                          <p:attrName>ppt_y</p:attrName>
                                        </p:attrNameLst>
                                      </p:cBhvr>
                                      <p:rCtr x="-5892" y="96"/>
                                    </p:animMotion>
                                  </p:childTnLst>
                                </p:cTn>
                              </p:par>
                              <p:par>
                                <p:cTn id="17" presetID="42" presetClass="path" presetSubtype="0" accel="50000" decel="50000" fill="hold" nodeType="withEffect">
                                  <p:stCondLst>
                                    <p:cond delay="0"/>
                                  </p:stCondLst>
                                  <p:childTnLst>
                                    <p:animMotion origin="layout" path="M 2.77778E-7 5E-6 L -0.06532 -0.10996 " pathEditMode="relative" rAng="0" ptsTypes="AA">
                                      <p:cBhvr>
                                        <p:cTn id="18" dur="2000" fill="hold"/>
                                        <p:tgtEl>
                                          <p:spTgt spid="217"/>
                                        </p:tgtEl>
                                        <p:attrNameLst>
                                          <p:attrName>ppt_x</p:attrName>
                                          <p:attrName>ppt_y</p:attrName>
                                        </p:attrNameLst>
                                      </p:cBhvr>
                                      <p:rCtr x="-3266" y="-5498"/>
                                    </p:animMotion>
                                  </p:childTnLst>
                                </p:cTn>
                              </p:par>
                              <p:par>
                                <p:cTn id="19" presetID="42" presetClass="path" presetSubtype="0" accel="50000" decel="50000" fill="hold" nodeType="withEffect">
                                  <p:stCondLst>
                                    <p:cond delay="0"/>
                                  </p:stCondLst>
                                  <p:childTnLst>
                                    <p:animMotion origin="layout" path="M -2.84722E-6 3.64198E-6 L -0.01215 -0.19753 " pathEditMode="relative" rAng="0" ptsTypes="AA">
                                      <p:cBhvr>
                                        <p:cTn id="20" dur="2000" fill="hold"/>
                                        <p:tgtEl>
                                          <p:spTgt spid="218"/>
                                        </p:tgtEl>
                                        <p:attrNameLst>
                                          <p:attrName>ppt_x</p:attrName>
                                          <p:attrName>ppt_y</p:attrName>
                                        </p:attrNameLst>
                                      </p:cBhvr>
                                      <p:rCtr x="-608" y="-9877"/>
                                    </p:animMotion>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244"/>
                                        </p:tgtEl>
                                        <p:attrNameLst>
                                          <p:attrName>style.visibility</p:attrName>
                                        </p:attrNameLst>
                                      </p:cBhvr>
                                      <p:to>
                                        <p:strVal val="visible"/>
                                      </p:to>
                                    </p:set>
                                    <p:animEffect transition="in" filter="wipe(left)">
                                      <p:cBhvr>
                                        <p:cTn id="24" dur="500"/>
                                        <p:tgtEl>
                                          <p:spTgt spid="244"/>
                                        </p:tgtEl>
                                      </p:cBhvr>
                                    </p:animEffect>
                                  </p:childTnLst>
                                </p:cTn>
                              </p:par>
                              <p:par>
                                <p:cTn id="25" presetID="10" presetClass="entr" presetSubtype="0" fill="hold" nodeType="withEffect">
                                  <p:stCondLst>
                                    <p:cond delay="0"/>
                                  </p:stCondLst>
                                  <p:childTnLst>
                                    <p:set>
                                      <p:cBhvr>
                                        <p:cTn id="26" dur="1" fill="hold">
                                          <p:stCondLst>
                                            <p:cond delay="0"/>
                                          </p:stCondLst>
                                        </p:cTn>
                                        <p:tgtEl>
                                          <p:spTgt spid="247"/>
                                        </p:tgtEl>
                                        <p:attrNameLst>
                                          <p:attrName>style.visibility</p:attrName>
                                        </p:attrNameLst>
                                      </p:cBhvr>
                                      <p:to>
                                        <p:strVal val="visible"/>
                                      </p:to>
                                    </p:set>
                                    <p:animEffect transition="in" filter="fade">
                                      <p:cBhvr>
                                        <p:cTn id="27" dur="500"/>
                                        <p:tgtEl>
                                          <p:spTgt spid="247"/>
                                        </p:tgtEl>
                                      </p:cBhvr>
                                    </p:animEffect>
                                  </p:childTnLst>
                                </p:cTn>
                              </p:par>
                            </p:childTnLst>
                          </p:cTn>
                        </p:par>
                        <p:par>
                          <p:cTn id="28" fill="hold">
                            <p:stCondLst>
                              <p:cond delay="3500"/>
                            </p:stCondLst>
                            <p:childTnLst>
                              <p:par>
                                <p:cTn id="29" presetID="2" presetClass="entr" presetSubtype="2" fill="hold" nodeType="afterEffect">
                                  <p:stCondLst>
                                    <p:cond delay="0"/>
                                  </p:stCondLst>
                                  <p:childTnLst>
                                    <p:set>
                                      <p:cBhvr>
                                        <p:cTn id="30" dur="1" fill="hold">
                                          <p:stCondLst>
                                            <p:cond delay="0"/>
                                          </p:stCondLst>
                                        </p:cTn>
                                        <p:tgtEl>
                                          <p:spTgt spid="250"/>
                                        </p:tgtEl>
                                        <p:attrNameLst>
                                          <p:attrName>style.visibility</p:attrName>
                                        </p:attrNameLst>
                                      </p:cBhvr>
                                      <p:to>
                                        <p:strVal val="visible"/>
                                      </p:to>
                                    </p:set>
                                    <p:anim calcmode="lin" valueType="num">
                                      <p:cBhvr additive="base">
                                        <p:cTn id="31" dur="500" fill="hold"/>
                                        <p:tgtEl>
                                          <p:spTgt spid="250"/>
                                        </p:tgtEl>
                                        <p:attrNameLst>
                                          <p:attrName>ppt_x</p:attrName>
                                        </p:attrNameLst>
                                      </p:cBhvr>
                                      <p:tavLst>
                                        <p:tav tm="0">
                                          <p:val>
                                            <p:strVal val="1+#ppt_w/2"/>
                                          </p:val>
                                        </p:tav>
                                        <p:tav tm="100000">
                                          <p:val>
                                            <p:strVal val="#ppt_x"/>
                                          </p:val>
                                        </p:tav>
                                      </p:tavLst>
                                    </p:anim>
                                    <p:anim calcmode="lin" valueType="num">
                                      <p:cBhvr additive="base">
                                        <p:cTn id="32" dur="500" fill="hold"/>
                                        <p:tgtEl>
                                          <p:spTgt spid="250"/>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2" presetClass="entr" presetSubtype="2" fill="hold" nodeType="afterEffect">
                                  <p:stCondLst>
                                    <p:cond delay="0"/>
                                  </p:stCondLst>
                                  <p:childTnLst>
                                    <p:set>
                                      <p:cBhvr>
                                        <p:cTn id="35" dur="1" fill="hold">
                                          <p:stCondLst>
                                            <p:cond delay="0"/>
                                          </p:stCondLst>
                                        </p:cTn>
                                        <p:tgtEl>
                                          <p:spTgt spid="253"/>
                                        </p:tgtEl>
                                        <p:attrNameLst>
                                          <p:attrName>style.visibility</p:attrName>
                                        </p:attrNameLst>
                                      </p:cBhvr>
                                      <p:to>
                                        <p:strVal val="visible"/>
                                      </p:to>
                                    </p:set>
                                    <p:anim calcmode="lin" valueType="num">
                                      <p:cBhvr additive="base">
                                        <p:cTn id="36" dur="500" fill="hold"/>
                                        <p:tgtEl>
                                          <p:spTgt spid="253"/>
                                        </p:tgtEl>
                                        <p:attrNameLst>
                                          <p:attrName>ppt_x</p:attrName>
                                        </p:attrNameLst>
                                      </p:cBhvr>
                                      <p:tavLst>
                                        <p:tav tm="0">
                                          <p:val>
                                            <p:strVal val="1+#ppt_w/2"/>
                                          </p:val>
                                        </p:tav>
                                        <p:tav tm="100000">
                                          <p:val>
                                            <p:strVal val="#ppt_x"/>
                                          </p:val>
                                        </p:tav>
                                      </p:tavLst>
                                    </p:anim>
                                    <p:anim calcmode="lin" valueType="num">
                                      <p:cBhvr additive="base">
                                        <p:cTn id="37" dur="500" fill="hold"/>
                                        <p:tgtEl>
                                          <p:spTgt spid="253"/>
                                        </p:tgtEl>
                                        <p:attrNameLst>
                                          <p:attrName>ppt_y</p:attrName>
                                        </p:attrNameLst>
                                      </p:cBhvr>
                                      <p:tavLst>
                                        <p:tav tm="0">
                                          <p:val>
                                            <p:strVal val="#ppt_y"/>
                                          </p:val>
                                        </p:tav>
                                        <p:tav tm="100000">
                                          <p:val>
                                            <p:strVal val="#ppt_y"/>
                                          </p:val>
                                        </p:tav>
                                      </p:tavLst>
                                    </p:anim>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256"/>
                                        </p:tgtEl>
                                        <p:attrNameLst>
                                          <p:attrName>style.visibility</p:attrName>
                                        </p:attrNameLst>
                                      </p:cBhvr>
                                      <p:to>
                                        <p:strVal val="visible"/>
                                      </p:to>
                                    </p:set>
                                    <p:animEffect transition="in" filter="wipe(left)">
                                      <p:cBhvr>
                                        <p:cTn id="41" dur="500"/>
                                        <p:tgtEl>
                                          <p:spTgt spid="256"/>
                                        </p:tgtEl>
                                      </p:cBhvr>
                                    </p:animEffect>
                                  </p:childTnLst>
                                </p:cTn>
                              </p:par>
                              <p:par>
                                <p:cTn id="42" presetID="10" presetClass="entr" presetSubtype="0" fill="hold" nodeType="withEffect">
                                  <p:stCondLst>
                                    <p:cond delay="0"/>
                                  </p:stCondLst>
                                  <p:childTnLst>
                                    <p:set>
                                      <p:cBhvr>
                                        <p:cTn id="43" dur="1" fill="hold">
                                          <p:stCondLst>
                                            <p:cond delay="0"/>
                                          </p:stCondLst>
                                        </p:cTn>
                                        <p:tgtEl>
                                          <p:spTgt spid="259"/>
                                        </p:tgtEl>
                                        <p:attrNameLst>
                                          <p:attrName>style.visibility</p:attrName>
                                        </p:attrNameLst>
                                      </p:cBhvr>
                                      <p:to>
                                        <p:strVal val="visible"/>
                                      </p:to>
                                    </p:set>
                                    <p:animEffect transition="in" filter="fade">
                                      <p:cBhvr>
                                        <p:cTn id="44" dur="500"/>
                                        <p:tgtEl>
                                          <p:spTgt spid="25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xit" presetSubtype="8" fill="hold" nodeType="clickEffect">
                                  <p:stCondLst>
                                    <p:cond delay="0"/>
                                  </p:stCondLst>
                                  <p:childTnLst>
                                    <p:anim calcmode="lin" valueType="num">
                                      <p:cBhvr additive="base">
                                        <p:cTn id="48" dur="500"/>
                                        <p:tgtEl>
                                          <p:spTgt spid="237"/>
                                        </p:tgtEl>
                                        <p:attrNameLst>
                                          <p:attrName>ppt_x</p:attrName>
                                        </p:attrNameLst>
                                      </p:cBhvr>
                                      <p:tavLst>
                                        <p:tav tm="0">
                                          <p:val>
                                            <p:strVal val="ppt_x"/>
                                          </p:val>
                                        </p:tav>
                                        <p:tav tm="100000">
                                          <p:val>
                                            <p:strVal val="0-ppt_w/2"/>
                                          </p:val>
                                        </p:tav>
                                      </p:tavLst>
                                    </p:anim>
                                    <p:anim calcmode="lin" valueType="num">
                                      <p:cBhvr additive="base">
                                        <p:cTn id="49" dur="500"/>
                                        <p:tgtEl>
                                          <p:spTgt spid="237"/>
                                        </p:tgtEl>
                                        <p:attrNameLst>
                                          <p:attrName>ppt_y</p:attrName>
                                        </p:attrNameLst>
                                      </p:cBhvr>
                                      <p:tavLst>
                                        <p:tav tm="0">
                                          <p:val>
                                            <p:strVal val="ppt_y"/>
                                          </p:val>
                                        </p:tav>
                                        <p:tav tm="100000">
                                          <p:val>
                                            <p:strVal val="ppt_y"/>
                                          </p:val>
                                        </p:tav>
                                      </p:tavLst>
                                    </p:anim>
                                    <p:set>
                                      <p:cBhvr>
                                        <p:cTn id="50" dur="1" fill="hold">
                                          <p:stCondLst>
                                            <p:cond delay="499"/>
                                          </p:stCondLst>
                                        </p:cTn>
                                        <p:tgtEl>
                                          <p:spTgt spid="237"/>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294"/>
                                        </p:tgtEl>
                                        <p:attrNameLst>
                                          <p:attrName>style.visibility</p:attrName>
                                        </p:attrNameLst>
                                      </p:cBhvr>
                                      <p:to>
                                        <p:strVal val="visible"/>
                                      </p:to>
                                    </p:set>
                                    <p:animEffect transition="in" filter="fade">
                                      <p:cBhvr>
                                        <p:cTn id="53" dur="500"/>
                                        <p:tgtEl>
                                          <p:spTgt spid="294"/>
                                        </p:tgtEl>
                                      </p:cBhvr>
                                    </p:animEffect>
                                  </p:childTnLst>
                                </p:cTn>
                              </p:par>
                            </p:childTnLst>
                          </p:cTn>
                        </p:par>
                        <p:par>
                          <p:cTn id="54" fill="hold">
                            <p:stCondLst>
                              <p:cond delay="500"/>
                            </p:stCondLst>
                            <p:childTnLst>
                              <p:par>
                                <p:cTn id="55" presetID="2" presetClass="entr" presetSubtype="8" fill="hold" nodeType="afterEffect">
                                  <p:stCondLst>
                                    <p:cond delay="0"/>
                                  </p:stCondLst>
                                  <p:childTnLst>
                                    <p:set>
                                      <p:cBhvr>
                                        <p:cTn id="56" dur="1" fill="hold">
                                          <p:stCondLst>
                                            <p:cond delay="0"/>
                                          </p:stCondLst>
                                        </p:cTn>
                                        <p:tgtEl>
                                          <p:spTgt spid="266"/>
                                        </p:tgtEl>
                                        <p:attrNameLst>
                                          <p:attrName>style.visibility</p:attrName>
                                        </p:attrNameLst>
                                      </p:cBhvr>
                                      <p:to>
                                        <p:strVal val="visible"/>
                                      </p:to>
                                    </p:set>
                                    <p:anim calcmode="lin" valueType="num">
                                      <p:cBhvr additive="base">
                                        <p:cTn id="57" dur="500" fill="hold"/>
                                        <p:tgtEl>
                                          <p:spTgt spid="266"/>
                                        </p:tgtEl>
                                        <p:attrNameLst>
                                          <p:attrName>ppt_x</p:attrName>
                                        </p:attrNameLst>
                                      </p:cBhvr>
                                      <p:tavLst>
                                        <p:tav tm="0">
                                          <p:val>
                                            <p:strVal val="0-#ppt_w/2"/>
                                          </p:val>
                                        </p:tav>
                                        <p:tav tm="100000">
                                          <p:val>
                                            <p:strVal val="#ppt_x"/>
                                          </p:val>
                                        </p:tav>
                                      </p:tavLst>
                                    </p:anim>
                                    <p:anim calcmode="lin" valueType="num">
                                      <p:cBhvr additive="base">
                                        <p:cTn id="58" dur="500" fill="hold"/>
                                        <p:tgtEl>
                                          <p:spTgt spid="266"/>
                                        </p:tgtEl>
                                        <p:attrNameLst>
                                          <p:attrName>ppt_y</p:attrName>
                                        </p:attrNameLst>
                                      </p:cBhvr>
                                      <p:tavLst>
                                        <p:tav tm="0">
                                          <p:val>
                                            <p:strVal val="#ppt_y"/>
                                          </p:val>
                                        </p:tav>
                                        <p:tav tm="100000">
                                          <p:val>
                                            <p:strVal val="#ppt_y"/>
                                          </p:val>
                                        </p:tav>
                                      </p:tavLst>
                                    </p:anim>
                                  </p:childTnLst>
                                </p:cTn>
                              </p:par>
                            </p:childTnLst>
                          </p:cTn>
                        </p:par>
                        <p:par>
                          <p:cTn id="59" fill="hold">
                            <p:stCondLst>
                              <p:cond delay="1000"/>
                            </p:stCondLst>
                            <p:childTnLst>
                              <p:par>
                                <p:cTn id="60" presetID="10" presetClass="exit" presetSubtype="0" fill="hold" nodeType="afterEffect">
                                  <p:stCondLst>
                                    <p:cond delay="0"/>
                                  </p:stCondLst>
                                  <p:childTnLst>
                                    <p:animEffect transition="out" filter="fade">
                                      <p:cBhvr>
                                        <p:cTn id="61" dur="500"/>
                                        <p:tgtEl>
                                          <p:spTgt spid="266"/>
                                        </p:tgtEl>
                                      </p:cBhvr>
                                    </p:animEffect>
                                    <p:set>
                                      <p:cBhvr>
                                        <p:cTn id="62" dur="1" fill="hold">
                                          <p:stCondLst>
                                            <p:cond delay="499"/>
                                          </p:stCondLst>
                                        </p:cTn>
                                        <p:tgtEl>
                                          <p:spTgt spid="266"/>
                                        </p:tgtEl>
                                        <p:attrNameLst>
                                          <p:attrName>style.visibility</p:attrName>
                                        </p:attrNameLst>
                                      </p:cBhvr>
                                      <p:to>
                                        <p:strVal val="hidden"/>
                                      </p:to>
                                    </p:set>
                                  </p:childTnLst>
                                </p:cTn>
                              </p:par>
                              <p:par>
                                <p:cTn id="63" presetID="10" presetClass="entr" presetSubtype="0" fill="hold" nodeType="withEffect">
                                  <p:stCondLst>
                                    <p:cond delay="0"/>
                                  </p:stCondLst>
                                  <p:childTnLst>
                                    <p:set>
                                      <p:cBhvr>
                                        <p:cTn id="64" dur="1" fill="hold">
                                          <p:stCondLst>
                                            <p:cond delay="0"/>
                                          </p:stCondLst>
                                        </p:cTn>
                                        <p:tgtEl>
                                          <p:spTgt spid="265"/>
                                        </p:tgtEl>
                                        <p:attrNameLst>
                                          <p:attrName>style.visibility</p:attrName>
                                        </p:attrNameLst>
                                      </p:cBhvr>
                                      <p:to>
                                        <p:strVal val="visible"/>
                                      </p:to>
                                    </p:set>
                                    <p:animEffect transition="in" filter="fade">
                                      <p:cBhvr>
                                        <p:cTn id="65" dur="500"/>
                                        <p:tgtEl>
                                          <p:spTgt spid="265"/>
                                        </p:tgtEl>
                                      </p:cBhvr>
                                    </p:animEffect>
                                  </p:childTnLst>
                                </p:cTn>
                              </p:par>
                              <p:par>
                                <p:cTn id="66" presetID="22" presetClass="entr" presetSubtype="2" fill="hold" nodeType="withEffect">
                                  <p:stCondLst>
                                    <p:cond delay="0"/>
                                  </p:stCondLst>
                                  <p:childTnLst>
                                    <p:set>
                                      <p:cBhvr>
                                        <p:cTn id="67" dur="1" fill="hold">
                                          <p:stCondLst>
                                            <p:cond delay="0"/>
                                          </p:stCondLst>
                                        </p:cTn>
                                        <p:tgtEl>
                                          <p:spTgt spid="278"/>
                                        </p:tgtEl>
                                        <p:attrNameLst>
                                          <p:attrName>style.visibility</p:attrName>
                                        </p:attrNameLst>
                                      </p:cBhvr>
                                      <p:to>
                                        <p:strVal val="visible"/>
                                      </p:to>
                                    </p:set>
                                    <p:animEffect transition="in" filter="wipe(right)">
                                      <p:cBhvr>
                                        <p:cTn id="68" dur="500"/>
                                        <p:tgtEl>
                                          <p:spTgt spid="278"/>
                                        </p:tgtEl>
                                      </p:cBhvr>
                                    </p:animEffect>
                                  </p:childTnLst>
                                </p:cTn>
                              </p:par>
                            </p:childTnLst>
                          </p:cTn>
                        </p:par>
                        <p:par>
                          <p:cTn id="69" fill="hold">
                            <p:stCondLst>
                              <p:cond delay="1500"/>
                            </p:stCondLst>
                            <p:childTnLst>
                              <p:par>
                                <p:cTn id="70" presetID="10" presetClass="entr" presetSubtype="0" fill="hold" grpId="0" nodeType="afterEffect">
                                  <p:stCondLst>
                                    <p:cond delay="0"/>
                                  </p:stCondLst>
                                  <p:childTnLst>
                                    <p:set>
                                      <p:cBhvr>
                                        <p:cTn id="71" dur="1" fill="hold">
                                          <p:stCondLst>
                                            <p:cond delay="0"/>
                                          </p:stCondLst>
                                        </p:cTn>
                                        <p:tgtEl>
                                          <p:spTgt spid="281"/>
                                        </p:tgtEl>
                                        <p:attrNameLst>
                                          <p:attrName>style.visibility</p:attrName>
                                        </p:attrNameLst>
                                      </p:cBhvr>
                                      <p:to>
                                        <p:strVal val="visible"/>
                                      </p:to>
                                    </p:set>
                                    <p:animEffect transition="in" filter="fade">
                                      <p:cBhvr>
                                        <p:cTn id="72" dur="500"/>
                                        <p:tgtEl>
                                          <p:spTgt spid="281"/>
                                        </p:tgtEl>
                                      </p:cBhvr>
                                    </p:animEffect>
                                  </p:childTnLst>
                                </p:cTn>
                              </p:par>
                            </p:childTnLst>
                          </p:cTn>
                        </p:par>
                        <p:par>
                          <p:cTn id="73" fill="hold">
                            <p:stCondLst>
                              <p:cond delay="2000"/>
                            </p:stCondLst>
                            <p:childTnLst>
                              <p:par>
                                <p:cTn id="74" presetID="2" presetClass="entr" presetSubtype="8" fill="hold" nodeType="afterEffect">
                                  <p:stCondLst>
                                    <p:cond delay="0"/>
                                  </p:stCondLst>
                                  <p:childTnLst>
                                    <p:set>
                                      <p:cBhvr>
                                        <p:cTn id="75" dur="1" fill="hold">
                                          <p:stCondLst>
                                            <p:cond delay="0"/>
                                          </p:stCondLst>
                                        </p:cTn>
                                        <p:tgtEl>
                                          <p:spTgt spid="264"/>
                                        </p:tgtEl>
                                        <p:attrNameLst>
                                          <p:attrName>style.visibility</p:attrName>
                                        </p:attrNameLst>
                                      </p:cBhvr>
                                      <p:to>
                                        <p:strVal val="visible"/>
                                      </p:to>
                                    </p:set>
                                    <p:anim calcmode="lin" valueType="num">
                                      <p:cBhvr additive="base">
                                        <p:cTn id="76" dur="500" fill="hold"/>
                                        <p:tgtEl>
                                          <p:spTgt spid="264"/>
                                        </p:tgtEl>
                                        <p:attrNameLst>
                                          <p:attrName>ppt_x</p:attrName>
                                        </p:attrNameLst>
                                      </p:cBhvr>
                                      <p:tavLst>
                                        <p:tav tm="0">
                                          <p:val>
                                            <p:strVal val="0-#ppt_w/2"/>
                                          </p:val>
                                        </p:tav>
                                        <p:tav tm="100000">
                                          <p:val>
                                            <p:strVal val="#ppt_x"/>
                                          </p:val>
                                        </p:tav>
                                      </p:tavLst>
                                    </p:anim>
                                    <p:anim calcmode="lin" valueType="num">
                                      <p:cBhvr additive="base">
                                        <p:cTn id="77" dur="500" fill="hold"/>
                                        <p:tgtEl>
                                          <p:spTgt spid="264"/>
                                        </p:tgtEl>
                                        <p:attrNameLst>
                                          <p:attrName>ppt_y</p:attrName>
                                        </p:attrNameLst>
                                      </p:cBhvr>
                                      <p:tavLst>
                                        <p:tav tm="0">
                                          <p:val>
                                            <p:strVal val="#ppt_y"/>
                                          </p:val>
                                        </p:tav>
                                        <p:tav tm="100000">
                                          <p:val>
                                            <p:strVal val="#ppt_y"/>
                                          </p:val>
                                        </p:tav>
                                      </p:tavLst>
                                    </p:anim>
                                  </p:childTnLst>
                                </p:cTn>
                              </p:par>
                            </p:childTnLst>
                          </p:cTn>
                        </p:par>
                        <p:par>
                          <p:cTn id="78" fill="hold">
                            <p:stCondLst>
                              <p:cond delay="2500"/>
                            </p:stCondLst>
                            <p:childTnLst>
                              <p:par>
                                <p:cTn id="79" presetID="10" presetClass="exit" presetSubtype="0" fill="hold" nodeType="afterEffect">
                                  <p:stCondLst>
                                    <p:cond delay="0"/>
                                  </p:stCondLst>
                                  <p:childTnLst>
                                    <p:animEffect transition="out" filter="fade">
                                      <p:cBhvr>
                                        <p:cTn id="80" dur="500"/>
                                        <p:tgtEl>
                                          <p:spTgt spid="264"/>
                                        </p:tgtEl>
                                      </p:cBhvr>
                                    </p:animEffect>
                                    <p:set>
                                      <p:cBhvr>
                                        <p:cTn id="81" dur="1" fill="hold">
                                          <p:stCondLst>
                                            <p:cond delay="499"/>
                                          </p:stCondLst>
                                        </p:cTn>
                                        <p:tgtEl>
                                          <p:spTgt spid="264"/>
                                        </p:tgtEl>
                                        <p:attrNameLst>
                                          <p:attrName>style.visibility</p:attrName>
                                        </p:attrNameLst>
                                      </p:cBhvr>
                                      <p:to>
                                        <p:strVal val="hidden"/>
                                      </p:to>
                                    </p:set>
                                  </p:childTnLst>
                                </p:cTn>
                              </p:par>
                              <p:par>
                                <p:cTn id="82" presetID="10" presetClass="entr" presetSubtype="0" fill="hold" nodeType="withEffect">
                                  <p:stCondLst>
                                    <p:cond delay="0"/>
                                  </p:stCondLst>
                                  <p:childTnLst>
                                    <p:set>
                                      <p:cBhvr>
                                        <p:cTn id="83" dur="1" fill="hold">
                                          <p:stCondLst>
                                            <p:cond delay="0"/>
                                          </p:stCondLst>
                                        </p:cTn>
                                        <p:tgtEl>
                                          <p:spTgt spid="268"/>
                                        </p:tgtEl>
                                        <p:attrNameLst>
                                          <p:attrName>style.visibility</p:attrName>
                                        </p:attrNameLst>
                                      </p:cBhvr>
                                      <p:to>
                                        <p:strVal val="visible"/>
                                      </p:to>
                                    </p:set>
                                    <p:animEffect transition="in" filter="fade">
                                      <p:cBhvr>
                                        <p:cTn id="84" dur="500"/>
                                        <p:tgtEl>
                                          <p:spTgt spid="268"/>
                                        </p:tgtEl>
                                      </p:cBhvr>
                                    </p:animEffect>
                                  </p:childTnLst>
                                </p:cTn>
                              </p:par>
                              <p:par>
                                <p:cTn id="85" presetID="22" presetClass="entr" presetSubtype="2" fill="hold"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wipe(right)">
                                      <p:cBhvr>
                                        <p:cTn id="87" dur="500"/>
                                        <p:tgtEl>
                                          <p:spTgt spid="275"/>
                                        </p:tgtEl>
                                      </p:cBhvr>
                                    </p:animEffect>
                                  </p:childTnLst>
                                </p:cTn>
                              </p:par>
                            </p:childTnLst>
                          </p:cTn>
                        </p:par>
                        <p:par>
                          <p:cTn id="88" fill="hold">
                            <p:stCondLst>
                              <p:cond delay="3000"/>
                            </p:stCondLst>
                            <p:childTnLst>
                              <p:par>
                                <p:cTn id="89" presetID="10" presetClass="entr" presetSubtype="0" fill="hold" grpId="0" nodeType="afterEffect">
                                  <p:stCondLst>
                                    <p:cond delay="0"/>
                                  </p:stCondLst>
                                  <p:childTnLst>
                                    <p:set>
                                      <p:cBhvr>
                                        <p:cTn id="90" dur="1" fill="hold">
                                          <p:stCondLst>
                                            <p:cond delay="0"/>
                                          </p:stCondLst>
                                        </p:cTn>
                                        <p:tgtEl>
                                          <p:spTgt spid="282"/>
                                        </p:tgtEl>
                                        <p:attrNameLst>
                                          <p:attrName>style.visibility</p:attrName>
                                        </p:attrNameLst>
                                      </p:cBhvr>
                                      <p:to>
                                        <p:strVal val="visible"/>
                                      </p:to>
                                    </p:set>
                                    <p:animEffect transition="in" filter="fade">
                                      <p:cBhvr>
                                        <p:cTn id="91" dur="500"/>
                                        <p:tgtEl>
                                          <p:spTgt spid="282"/>
                                        </p:tgtEl>
                                      </p:cBhvr>
                                    </p:animEffect>
                                  </p:childTnLst>
                                </p:cTn>
                              </p:par>
                            </p:childTnLst>
                          </p:cTn>
                        </p:par>
                        <p:par>
                          <p:cTn id="92" fill="hold">
                            <p:stCondLst>
                              <p:cond delay="3500"/>
                            </p:stCondLst>
                            <p:childTnLst>
                              <p:par>
                                <p:cTn id="93" presetID="2" presetClass="entr" presetSubtype="8" fill="hold" nodeType="afterEffect">
                                  <p:stCondLst>
                                    <p:cond delay="0"/>
                                  </p:stCondLst>
                                  <p:childTnLst>
                                    <p:set>
                                      <p:cBhvr>
                                        <p:cTn id="94" dur="1" fill="hold">
                                          <p:stCondLst>
                                            <p:cond delay="0"/>
                                          </p:stCondLst>
                                        </p:cTn>
                                        <p:tgtEl>
                                          <p:spTgt spid="262"/>
                                        </p:tgtEl>
                                        <p:attrNameLst>
                                          <p:attrName>style.visibility</p:attrName>
                                        </p:attrNameLst>
                                      </p:cBhvr>
                                      <p:to>
                                        <p:strVal val="visible"/>
                                      </p:to>
                                    </p:set>
                                    <p:anim calcmode="lin" valueType="num">
                                      <p:cBhvr additive="base">
                                        <p:cTn id="95" dur="500" fill="hold"/>
                                        <p:tgtEl>
                                          <p:spTgt spid="262"/>
                                        </p:tgtEl>
                                        <p:attrNameLst>
                                          <p:attrName>ppt_x</p:attrName>
                                        </p:attrNameLst>
                                      </p:cBhvr>
                                      <p:tavLst>
                                        <p:tav tm="0">
                                          <p:val>
                                            <p:strVal val="0-#ppt_w/2"/>
                                          </p:val>
                                        </p:tav>
                                        <p:tav tm="100000">
                                          <p:val>
                                            <p:strVal val="#ppt_x"/>
                                          </p:val>
                                        </p:tav>
                                      </p:tavLst>
                                    </p:anim>
                                    <p:anim calcmode="lin" valueType="num">
                                      <p:cBhvr additive="base">
                                        <p:cTn id="96" dur="500" fill="hold"/>
                                        <p:tgtEl>
                                          <p:spTgt spid="262"/>
                                        </p:tgtEl>
                                        <p:attrNameLst>
                                          <p:attrName>ppt_y</p:attrName>
                                        </p:attrNameLst>
                                      </p:cBhvr>
                                      <p:tavLst>
                                        <p:tav tm="0">
                                          <p:val>
                                            <p:strVal val="#ppt_y"/>
                                          </p:val>
                                        </p:tav>
                                        <p:tav tm="100000">
                                          <p:val>
                                            <p:strVal val="#ppt_y"/>
                                          </p:val>
                                        </p:tav>
                                      </p:tavLst>
                                    </p:anim>
                                  </p:childTnLst>
                                </p:cTn>
                              </p:par>
                            </p:childTnLst>
                          </p:cTn>
                        </p:par>
                        <p:par>
                          <p:cTn id="97" fill="hold">
                            <p:stCondLst>
                              <p:cond delay="4000"/>
                            </p:stCondLst>
                            <p:childTnLst>
                              <p:par>
                                <p:cTn id="98" presetID="10" presetClass="exit" presetSubtype="0" fill="hold" nodeType="afterEffect">
                                  <p:stCondLst>
                                    <p:cond delay="0"/>
                                  </p:stCondLst>
                                  <p:childTnLst>
                                    <p:animEffect transition="out" filter="fade">
                                      <p:cBhvr>
                                        <p:cTn id="99" dur="500"/>
                                        <p:tgtEl>
                                          <p:spTgt spid="262"/>
                                        </p:tgtEl>
                                      </p:cBhvr>
                                    </p:animEffect>
                                    <p:set>
                                      <p:cBhvr>
                                        <p:cTn id="100" dur="1" fill="hold">
                                          <p:stCondLst>
                                            <p:cond delay="499"/>
                                          </p:stCondLst>
                                        </p:cTn>
                                        <p:tgtEl>
                                          <p:spTgt spid="262"/>
                                        </p:tgtEl>
                                        <p:attrNameLst>
                                          <p:attrName>style.visibility</p:attrName>
                                        </p:attrNameLst>
                                      </p:cBhvr>
                                      <p:to>
                                        <p:strVal val="hidden"/>
                                      </p:to>
                                    </p:set>
                                  </p:childTnLst>
                                </p:cTn>
                              </p:par>
                              <p:par>
                                <p:cTn id="101" presetID="10" presetClass="entr" presetSubtype="0" fill="hold" nodeType="withEffect">
                                  <p:stCondLst>
                                    <p:cond delay="0"/>
                                  </p:stCondLst>
                                  <p:childTnLst>
                                    <p:set>
                                      <p:cBhvr>
                                        <p:cTn id="102" dur="1" fill="hold">
                                          <p:stCondLst>
                                            <p:cond delay="0"/>
                                          </p:stCondLst>
                                        </p:cTn>
                                        <p:tgtEl>
                                          <p:spTgt spid="290"/>
                                        </p:tgtEl>
                                        <p:attrNameLst>
                                          <p:attrName>style.visibility</p:attrName>
                                        </p:attrNameLst>
                                      </p:cBhvr>
                                      <p:to>
                                        <p:strVal val="visible"/>
                                      </p:to>
                                    </p:set>
                                    <p:animEffect transition="in" filter="fade">
                                      <p:cBhvr>
                                        <p:cTn id="103" dur="500"/>
                                        <p:tgtEl>
                                          <p:spTgt spid="290"/>
                                        </p:tgtEl>
                                      </p:cBhvr>
                                    </p:animEffect>
                                  </p:childTnLst>
                                </p:cTn>
                              </p:par>
                              <p:par>
                                <p:cTn id="104" presetID="22" presetClass="entr" presetSubtype="2" fill="hold" nodeType="withEffect">
                                  <p:stCondLst>
                                    <p:cond delay="0"/>
                                  </p:stCondLst>
                                  <p:childTnLst>
                                    <p:set>
                                      <p:cBhvr>
                                        <p:cTn id="105" dur="1" fill="hold">
                                          <p:stCondLst>
                                            <p:cond delay="0"/>
                                          </p:stCondLst>
                                        </p:cTn>
                                        <p:tgtEl>
                                          <p:spTgt spid="272"/>
                                        </p:tgtEl>
                                        <p:attrNameLst>
                                          <p:attrName>style.visibility</p:attrName>
                                        </p:attrNameLst>
                                      </p:cBhvr>
                                      <p:to>
                                        <p:strVal val="visible"/>
                                      </p:to>
                                    </p:set>
                                    <p:animEffect transition="in" filter="wipe(right)">
                                      <p:cBhvr>
                                        <p:cTn id="106" dur="500"/>
                                        <p:tgtEl>
                                          <p:spTgt spid="272"/>
                                        </p:tgtEl>
                                      </p:cBhvr>
                                    </p:animEffect>
                                  </p:childTnLst>
                                </p:cTn>
                              </p:par>
                            </p:childTnLst>
                          </p:cTn>
                        </p:par>
                        <p:par>
                          <p:cTn id="107" fill="hold">
                            <p:stCondLst>
                              <p:cond delay="4500"/>
                            </p:stCondLst>
                            <p:childTnLst>
                              <p:par>
                                <p:cTn id="108" presetID="10" presetClass="entr" presetSubtype="0" fill="hold" grpId="0" nodeType="afterEffect">
                                  <p:stCondLst>
                                    <p:cond delay="0"/>
                                  </p:stCondLst>
                                  <p:childTnLst>
                                    <p:set>
                                      <p:cBhvr>
                                        <p:cTn id="109" dur="1" fill="hold">
                                          <p:stCondLst>
                                            <p:cond delay="0"/>
                                          </p:stCondLst>
                                        </p:cTn>
                                        <p:tgtEl>
                                          <p:spTgt spid="284"/>
                                        </p:tgtEl>
                                        <p:attrNameLst>
                                          <p:attrName>style.visibility</p:attrName>
                                        </p:attrNameLst>
                                      </p:cBhvr>
                                      <p:to>
                                        <p:strVal val="visible"/>
                                      </p:to>
                                    </p:set>
                                    <p:animEffect transition="in" filter="fade">
                                      <p:cBhvr>
                                        <p:cTn id="110" dur="500"/>
                                        <p:tgtEl>
                                          <p:spTgt spid="284"/>
                                        </p:tgtEl>
                                      </p:cBhvr>
                                    </p:animEffect>
                                  </p:childTnLst>
                                </p:cTn>
                              </p:par>
                            </p:childTnLst>
                          </p:cTn>
                        </p:par>
                        <p:par>
                          <p:cTn id="111" fill="hold">
                            <p:stCondLst>
                              <p:cond delay="5000"/>
                            </p:stCondLst>
                            <p:childTnLst>
                              <p:par>
                                <p:cTn id="112" presetID="2" presetClass="entr" presetSubtype="8" fill="hold" nodeType="afterEffect">
                                  <p:stCondLst>
                                    <p:cond delay="0"/>
                                  </p:stCondLst>
                                  <p:childTnLst>
                                    <p:set>
                                      <p:cBhvr>
                                        <p:cTn id="113" dur="1" fill="hold">
                                          <p:stCondLst>
                                            <p:cond delay="0"/>
                                          </p:stCondLst>
                                        </p:cTn>
                                        <p:tgtEl>
                                          <p:spTgt spid="263"/>
                                        </p:tgtEl>
                                        <p:attrNameLst>
                                          <p:attrName>style.visibility</p:attrName>
                                        </p:attrNameLst>
                                      </p:cBhvr>
                                      <p:to>
                                        <p:strVal val="visible"/>
                                      </p:to>
                                    </p:set>
                                    <p:anim calcmode="lin" valueType="num">
                                      <p:cBhvr additive="base">
                                        <p:cTn id="114" dur="500" fill="hold"/>
                                        <p:tgtEl>
                                          <p:spTgt spid="263"/>
                                        </p:tgtEl>
                                        <p:attrNameLst>
                                          <p:attrName>ppt_x</p:attrName>
                                        </p:attrNameLst>
                                      </p:cBhvr>
                                      <p:tavLst>
                                        <p:tav tm="0">
                                          <p:val>
                                            <p:strVal val="0-#ppt_w/2"/>
                                          </p:val>
                                        </p:tav>
                                        <p:tav tm="100000">
                                          <p:val>
                                            <p:strVal val="#ppt_x"/>
                                          </p:val>
                                        </p:tav>
                                      </p:tavLst>
                                    </p:anim>
                                    <p:anim calcmode="lin" valueType="num">
                                      <p:cBhvr additive="base">
                                        <p:cTn id="115" dur="500" fill="hold"/>
                                        <p:tgtEl>
                                          <p:spTgt spid="263"/>
                                        </p:tgtEl>
                                        <p:attrNameLst>
                                          <p:attrName>ppt_y</p:attrName>
                                        </p:attrNameLst>
                                      </p:cBhvr>
                                      <p:tavLst>
                                        <p:tav tm="0">
                                          <p:val>
                                            <p:strVal val="#ppt_y"/>
                                          </p:val>
                                        </p:tav>
                                        <p:tav tm="100000">
                                          <p:val>
                                            <p:strVal val="#ppt_y"/>
                                          </p:val>
                                        </p:tav>
                                      </p:tavLst>
                                    </p:anim>
                                  </p:childTnLst>
                                </p:cTn>
                              </p:par>
                            </p:childTnLst>
                          </p:cTn>
                        </p:par>
                        <p:par>
                          <p:cTn id="116" fill="hold">
                            <p:stCondLst>
                              <p:cond delay="5500"/>
                            </p:stCondLst>
                            <p:childTnLst>
                              <p:par>
                                <p:cTn id="117" presetID="10" presetClass="exit" presetSubtype="0" fill="hold" nodeType="afterEffect">
                                  <p:stCondLst>
                                    <p:cond delay="0"/>
                                  </p:stCondLst>
                                  <p:childTnLst>
                                    <p:animEffect transition="out" filter="fade">
                                      <p:cBhvr>
                                        <p:cTn id="118" dur="500"/>
                                        <p:tgtEl>
                                          <p:spTgt spid="263"/>
                                        </p:tgtEl>
                                      </p:cBhvr>
                                    </p:animEffect>
                                    <p:set>
                                      <p:cBhvr>
                                        <p:cTn id="119" dur="1" fill="hold">
                                          <p:stCondLst>
                                            <p:cond delay="499"/>
                                          </p:stCondLst>
                                        </p:cTn>
                                        <p:tgtEl>
                                          <p:spTgt spid="263"/>
                                        </p:tgtEl>
                                        <p:attrNameLst>
                                          <p:attrName>style.visibility</p:attrName>
                                        </p:attrNameLst>
                                      </p:cBhvr>
                                      <p:to>
                                        <p:strVal val="hidden"/>
                                      </p:to>
                                    </p:set>
                                  </p:childTnLst>
                                </p:cTn>
                              </p:par>
                              <p:par>
                                <p:cTn id="120" presetID="10" presetClass="entr" presetSubtype="0" fill="hold" nodeType="withEffect">
                                  <p:stCondLst>
                                    <p:cond delay="0"/>
                                  </p:stCondLst>
                                  <p:childTnLst>
                                    <p:set>
                                      <p:cBhvr>
                                        <p:cTn id="121" dur="1" fill="hold">
                                          <p:stCondLst>
                                            <p:cond delay="0"/>
                                          </p:stCondLst>
                                        </p:cTn>
                                        <p:tgtEl>
                                          <p:spTgt spid="267"/>
                                        </p:tgtEl>
                                        <p:attrNameLst>
                                          <p:attrName>style.visibility</p:attrName>
                                        </p:attrNameLst>
                                      </p:cBhvr>
                                      <p:to>
                                        <p:strVal val="visible"/>
                                      </p:to>
                                    </p:set>
                                    <p:animEffect transition="in" filter="fade">
                                      <p:cBhvr>
                                        <p:cTn id="122" dur="500"/>
                                        <p:tgtEl>
                                          <p:spTgt spid="267"/>
                                        </p:tgtEl>
                                      </p:cBhvr>
                                    </p:animEffect>
                                  </p:childTnLst>
                                </p:cTn>
                              </p:par>
                              <p:par>
                                <p:cTn id="123" presetID="22" presetClass="entr" presetSubtype="2" fill="hold" nodeType="withEffect">
                                  <p:stCondLst>
                                    <p:cond delay="0"/>
                                  </p:stCondLst>
                                  <p:childTnLst>
                                    <p:set>
                                      <p:cBhvr>
                                        <p:cTn id="124" dur="1" fill="hold">
                                          <p:stCondLst>
                                            <p:cond delay="0"/>
                                          </p:stCondLst>
                                        </p:cTn>
                                        <p:tgtEl>
                                          <p:spTgt spid="269"/>
                                        </p:tgtEl>
                                        <p:attrNameLst>
                                          <p:attrName>style.visibility</p:attrName>
                                        </p:attrNameLst>
                                      </p:cBhvr>
                                      <p:to>
                                        <p:strVal val="visible"/>
                                      </p:to>
                                    </p:set>
                                    <p:animEffect transition="in" filter="wipe(right)">
                                      <p:cBhvr>
                                        <p:cTn id="125" dur="500"/>
                                        <p:tgtEl>
                                          <p:spTgt spid="269"/>
                                        </p:tgtEl>
                                      </p:cBhvr>
                                    </p:animEffect>
                                  </p:childTnLst>
                                </p:cTn>
                              </p:par>
                            </p:childTnLst>
                          </p:cTn>
                        </p:par>
                        <p:par>
                          <p:cTn id="126" fill="hold">
                            <p:stCondLst>
                              <p:cond delay="6000"/>
                            </p:stCondLst>
                            <p:childTnLst>
                              <p:par>
                                <p:cTn id="127" presetID="10" presetClass="entr" presetSubtype="0" fill="hold" grpId="0" nodeType="afterEffect">
                                  <p:stCondLst>
                                    <p:cond delay="0"/>
                                  </p:stCondLst>
                                  <p:childTnLst>
                                    <p:set>
                                      <p:cBhvr>
                                        <p:cTn id="128" dur="1" fill="hold">
                                          <p:stCondLst>
                                            <p:cond delay="0"/>
                                          </p:stCondLst>
                                        </p:cTn>
                                        <p:tgtEl>
                                          <p:spTgt spid="283"/>
                                        </p:tgtEl>
                                        <p:attrNameLst>
                                          <p:attrName>style.visibility</p:attrName>
                                        </p:attrNameLst>
                                      </p:cBhvr>
                                      <p:to>
                                        <p:strVal val="visible"/>
                                      </p:to>
                                    </p:set>
                                    <p:animEffect transition="in" filter="fade">
                                      <p:cBhvr>
                                        <p:cTn id="129" dur="500"/>
                                        <p:tgtEl>
                                          <p:spTgt spid="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 grpId="0"/>
      <p:bldP spid="282" grpId="0"/>
      <p:bldP spid="283" grpId="0"/>
      <p:bldP spid="28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6862" y="473999"/>
            <a:ext cx="13681462" cy="540148"/>
          </a:xfrm>
        </p:spPr>
        <p:txBody>
          <a:bodyPr/>
          <a:lstStyle/>
          <a:p>
            <a:r>
              <a:rPr lang="en-US" dirty="0" err="1"/>
              <a:t>Planificarea</a:t>
            </a:r>
            <a:r>
              <a:rPr lang="en-US" dirty="0"/>
              <a:t> </a:t>
            </a:r>
            <a:r>
              <a:rPr lang="en-US" dirty="0" err="1" smtClean="0"/>
              <a:t>tranziției</a:t>
            </a:r>
            <a:r>
              <a:rPr lang="en-US" dirty="0" smtClean="0"/>
              <a:t> – </a:t>
            </a:r>
            <a:r>
              <a:rPr lang="en-US" dirty="0" err="1" smtClean="0"/>
              <a:t>elemente</a:t>
            </a:r>
            <a:r>
              <a:rPr lang="en-US" dirty="0" smtClean="0"/>
              <a:t> </a:t>
            </a:r>
            <a:r>
              <a:rPr lang="en-US" dirty="0" err="1" smtClean="0"/>
              <a:t>cheie</a:t>
            </a:r>
            <a:endParaRPr lang="en-US" dirty="0"/>
          </a:p>
        </p:txBody>
      </p:sp>
      <p:sp>
        <p:nvSpPr>
          <p:cNvPr id="2" name="TextBox 1"/>
          <p:cNvSpPr txBox="1"/>
          <p:nvPr/>
        </p:nvSpPr>
        <p:spPr>
          <a:xfrm>
            <a:off x="781050" y="1562100"/>
            <a:ext cx="12325350" cy="7755969"/>
          </a:xfrm>
          <a:prstGeom prst="rect">
            <a:avLst/>
          </a:prstGeom>
          <a:noFill/>
        </p:spPr>
        <p:txBody>
          <a:bodyPr wrap="square" lIns="0" tIns="0" rIns="0" bIns="0" rtlCol="0">
            <a:spAutoFit/>
          </a:bodyPr>
          <a:lstStyle/>
          <a:p>
            <a:pPr marL="742950" indent="-742950">
              <a:buAutoNum type="arabicPeriod"/>
            </a:pPr>
            <a:r>
              <a:rPr lang="en-US" sz="4200" dirty="0" smtClean="0">
                <a:gradFill>
                  <a:gsLst>
                    <a:gs pos="0">
                      <a:schemeClr val="tx1"/>
                    </a:gs>
                    <a:gs pos="86000">
                      <a:schemeClr val="tx1"/>
                    </a:gs>
                  </a:gsLst>
                  <a:lin ang="5400000" scaled="0"/>
                </a:gradFill>
              </a:rPr>
              <a:t>Nu </a:t>
            </a:r>
            <a:r>
              <a:rPr lang="en-US" sz="4200" dirty="0" err="1" smtClean="0">
                <a:gradFill>
                  <a:gsLst>
                    <a:gs pos="0">
                      <a:schemeClr val="tx1"/>
                    </a:gs>
                    <a:gs pos="86000">
                      <a:schemeClr val="tx1"/>
                    </a:gs>
                  </a:gsLst>
                  <a:lin ang="5400000" scaled="0"/>
                </a:gradFill>
              </a:rPr>
              <a:t>apar</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modific</a:t>
            </a:r>
            <a:r>
              <a:rPr lang="vi-VN" sz="4200" dirty="0" smtClean="0">
                <a:gradFill>
                  <a:gsLst>
                    <a:gs pos="0">
                      <a:schemeClr val="tx1"/>
                    </a:gs>
                    <a:gs pos="86000">
                      <a:schemeClr val="tx1"/>
                    </a:gs>
                  </a:gsLst>
                  <a:lin ang="5400000" scaled="0"/>
                </a:gradFill>
              </a:rPr>
              <a:t>ă</a:t>
            </a:r>
            <a:r>
              <a:rPr lang="en-US" sz="4200" dirty="0" err="1" smtClean="0">
                <a:gradFill>
                  <a:gsLst>
                    <a:gs pos="0">
                      <a:schemeClr val="tx1"/>
                    </a:gs>
                    <a:gs pos="86000">
                      <a:schemeClr val="tx1"/>
                    </a:gs>
                  </a:gsLst>
                  <a:lin ang="5400000" scaled="0"/>
                </a:gradFill>
              </a:rPr>
              <a:t>ri</a:t>
            </a:r>
            <a:r>
              <a:rPr lang="en-US" sz="4200" dirty="0" smtClean="0">
                <a:gradFill>
                  <a:gsLst>
                    <a:gs pos="0">
                      <a:schemeClr val="tx1"/>
                    </a:gs>
                    <a:gs pos="86000">
                      <a:schemeClr val="tx1"/>
                    </a:gs>
                  </a:gsLst>
                  <a:lin ang="5400000" scaled="0"/>
                </a:gradFill>
              </a:rPr>
              <a:t> la:</a:t>
            </a:r>
          </a:p>
          <a:p>
            <a:r>
              <a:rPr lang="en-US" sz="4200" dirty="0">
                <a:gradFill>
                  <a:gsLst>
                    <a:gs pos="0">
                      <a:schemeClr val="tx1"/>
                    </a:gs>
                    <a:gs pos="86000">
                      <a:schemeClr val="tx1"/>
                    </a:gs>
                  </a:gsLst>
                  <a:lin ang="5400000" scaled="0"/>
                </a:gradFill>
              </a:rPr>
              <a:t>	- </a:t>
            </a:r>
            <a:r>
              <a:rPr lang="en-US" sz="4200" dirty="0" err="1">
                <a:gradFill>
                  <a:gsLst>
                    <a:gs pos="0">
                      <a:schemeClr val="tx1"/>
                    </a:gs>
                    <a:gs pos="86000">
                      <a:schemeClr val="tx1"/>
                    </a:gs>
                  </a:gsLst>
                  <a:lin ang="5400000" scaled="0"/>
                </a:gradFill>
              </a:rPr>
              <a:t>conturi</a:t>
            </a:r>
            <a:endParaRPr lang="en-US" sz="4200" dirty="0">
              <a:gradFill>
                <a:gsLst>
                  <a:gs pos="0">
                    <a:schemeClr val="tx1"/>
                  </a:gs>
                  <a:gs pos="86000">
                    <a:schemeClr val="tx1"/>
                  </a:gs>
                </a:gsLst>
                <a:lin ang="5400000" scaled="0"/>
              </a:gradFill>
            </a:endParaRPr>
          </a:p>
          <a:p>
            <a:r>
              <a:rPr lang="en-US" sz="4200" dirty="0">
                <a:gradFill>
                  <a:gsLst>
                    <a:gs pos="0">
                      <a:schemeClr val="tx1"/>
                    </a:gs>
                    <a:gs pos="86000">
                      <a:schemeClr val="tx1"/>
                    </a:gs>
                  </a:gsLst>
                  <a:lin ang="5400000" scaled="0"/>
                </a:gradFill>
              </a:rPr>
              <a:t>	</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mesajele</a:t>
            </a:r>
            <a:r>
              <a:rPr lang="en-US" sz="4200" dirty="0" smtClean="0">
                <a:gradFill>
                  <a:gsLst>
                    <a:gs pos="0">
                      <a:schemeClr val="tx1"/>
                    </a:gs>
                    <a:gs pos="86000">
                      <a:schemeClr val="tx1"/>
                    </a:gs>
                  </a:gsLst>
                  <a:lin ang="5400000" scaled="0"/>
                </a:gradFill>
              </a:rPr>
              <a:t> e-mail/</a:t>
            </a:r>
            <a:r>
              <a:rPr lang="en-US" sz="4200" dirty="0" err="1" smtClean="0">
                <a:gradFill>
                  <a:gsLst>
                    <a:gs pos="0">
                      <a:schemeClr val="tx1"/>
                    </a:gs>
                    <a:gs pos="86000">
                      <a:schemeClr val="tx1"/>
                    </a:gs>
                  </a:gsLst>
                  <a:lin ang="5400000" scaled="0"/>
                </a:gradFill>
              </a:rPr>
              <a:t>foldere</a:t>
            </a:r>
            <a:endParaRPr lang="en-US" sz="4200" dirty="0" smtClean="0">
              <a:gradFill>
                <a:gsLst>
                  <a:gs pos="0">
                    <a:schemeClr val="tx1"/>
                  </a:gs>
                  <a:gs pos="86000">
                    <a:schemeClr val="tx1"/>
                  </a:gs>
                </a:gsLst>
                <a:lin ang="5400000" scaled="0"/>
              </a:gradFill>
            </a:endParaRPr>
          </a:p>
          <a:p>
            <a:r>
              <a:rPr lang="en-US" sz="4200" dirty="0">
                <a:gradFill>
                  <a:gsLst>
                    <a:gs pos="0">
                      <a:schemeClr val="tx1"/>
                    </a:gs>
                    <a:gs pos="86000">
                      <a:schemeClr val="tx1"/>
                    </a:gs>
                  </a:gsLst>
                  <a:lin ang="5400000" scaled="0"/>
                </a:gradFill>
              </a:rPr>
              <a:t>	</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contacte</a:t>
            </a:r>
            <a:endParaRPr lang="en-US" sz="4200" dirty="0" smtClean="0">
              <a:gradFill>
                <a:gsLst>
                  <a:gs pos="0">
                    <a:schemeClr val="tx1"/>
                  </a:gs>
                  <a:gs pos="86000">
                    <a:schemeClr val="tx1"/>
                  </a:gs>
                </a:gsLst>
                <a:lin ang="5400000" scaled="0"/>
              </a:gradFill>
            </a:endParaRPr>
          </a:p>
          <a:p>
            <a:r>
              <a:rPr lang="en-US" sz="4200" dirty="0">
                <a:gradFill>
                  <a:gsLst>
                    <a:gs pos="0">
                      <a:schemeClr val="tx1"/>
                    </a:gs>
                    <a:gs pos="86000">
                      <a:schemeClr val="tx1"/>
                    </a:gs>
                  </a:gsLst>
                  <a:lin ang="5400000" scaled="0"/>
                </a:gradFill>
              </a:rPr>
              <a:t>	</a:t>
            </a:r>
            <a:r>
              <a:rPr lang="en-US" sz="4200" dirty="0" smtClean="0">
                <a:gradFill>
                  <a:gsLst>
                    <a:gs pos="0">
                      <a:schemeClr val="tx1"/>
                    </a:gs>
                    <a:gs pos="86000">
                      <a:schemeClr val="tx1"/>
                    </a:gs>
                  </a:gsLst>
                  <a:lin ang="5400000" scaled="0"/>
                </a:gradFill>
              </a:rPr>
              <a:t>- calendar</a:t>
            </a:r>
          </a:p>
          <a:p>
            <a:r>
              <a:rPr lang="en-US" sz="4200" dirty="0">
                <a:gradFill>
                  <a:gsLst>
                    <a:gs pos="0">
                      <a:schemeClr val="tx1"/>
                    </a:gs>
                    <a:gs pos="86000">
                      <a:schemeClr val="tx1"/>
                    </a:gs>
                  </a:gsLst>
                  <a:lin ang="5400000" scaled="0"/>
                </a:gradFill>
              </a:rPr>
              <a:t>	</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grupuri</a:t>
            </a:r>
            <a:endParaRPr lang="en-US" sz="4200" dirty="0" smtClean="0">
              <a:gradFill>
                <a:gsLst>
                  <a:gs pos="0">
                    <a:schemeClr val="tx1"/>
                  </a:gs>
                  <a:gs pos="86000">
                    <a:schemeClr val="tx1"/>
                  </a:gs>
                </a:gsLst>
                <a:lin ang="5400000" scaled="0"/>
              </a:gradFill>
            </a:endParaRPr>
          </a:p>
          <a:p>
            <a:r>
              <a:rPr lang="en-US" sz="4200" dirty="0">
                <a:gradFill>
                  <a:gsLst>
                    <a:gs pos="0">
                      <a:schemeClr val="tx1"/>
                    </a:gs>
                    <a:gs pos="86000">
                      <a:schemeClr val="tx1"/>
                    </a:gs>
                  </a:gsLst>
                  <a:lin ang="5400000" scaled="0"/>
                </a:gradFill>
              </a:rPr>
              <a:t>	</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modul</a:t>
            </a:r>
            <a:r>
              <a:rPr lang="en-US" sz="4200" dirty="0" smtClean="0">
                <a:gradFill>
                  <a:gsLst>
                    <a:gs pos="0">
                      <a:schemeClr val="tx1"/>
                    </a:gs>
                    <a:gs pos="86000">
                      <a:schemeClr val="tx1"/>
                    </a:gs>
                  </a:gsLst>
                  <a:lin ang="5400000" scaled="0"/>
                </a:gradFill>
              </a:rPr>
              <a:t> de </a:t>
            </a:r>
            <a:r>
              <a:rPr lang="en-US" sz="4200" dirty="0" err="1" smtClean="0">
                <a:gradFill>
                  <a:gsLst>
                    <a:gs pos="0">
                      <a:schemeClr val="tx1"/>
                    </a:gs>
                    <a:gs pos="86000">
                      <a:schemeClr val="tx1"/>
                    </a:gs>
                  </a:gsLst>
                  <a:lin ang="5400000" scaled="0"/>
                </a:gradFill>
              </a:rPr>
              <a:t>lucru</a:t>
            </a:r>
            <a:r>
              <a:rPr lang="en-US" sz="4200" dirty="0">
                <a:gradFill>
                  <a:gsLst>
                    <a:gs pos="0">
                      <a:schemeClr val="tx1"/>
                    </a:gs>
                    <a:gs pos="86000">
                      <a:schemeClr val="tx1"/>
                    </a:gs>
                  </a:gsLst>
                  <a:lin ang="5400000" scaled="0"/>
                </a:gradFill>
              </a:rPr>
              <a:t> cu </a:t>
            </a:r>
            <a:r>
              <a:rPr lang="en-US" sz="4200" dirty="0" err="1" smtClean="0">
                <a:gradFill>
                  <a:gsLst>
                    <a:gs pos="0">
                      <a:schemeClr val="tx1"/>
                    </a:gs>
                    <a:gs pos="86000">
                      <a:schemeClr val="tx1"/>
                    </a:gs>
                  </a:gsLst>
                  <a:lin ang="5400000" scaled="0"/>
                </a:gradFill>
              </a:rPr>
              <a:t>interfața</a:t>
            </a:r>
            <a:r>
              <a:rPr lang="en-US" sz="4200" dirty="0" smtClean="0">
                <a:gradFill>
                  <a:gsLst>
                    <a:gs pos="0">
                      <a:schemeClr val="tx1"/>
                    </a:gs>
                    <a:gs pos="86000">
                      <a:schemeClr val="tx1"/>
                    </a:gs>
                  </a:gsLst>
                  <a:lin ang="5400000" scaled="0"/>
                </a:gradFill>
              </a:rPr>
              <a:t> web-mail</a:t>
            </a:r>
          </a:p>
          <a:p>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Fluxul</a:t>
            </a:r>
            <a:r>
              <a:rPr lang="en-US" sz="4200" dirty="0" smtClean="0">
                <a:gradFill>
                  <a:gsLst>
                    <a:gs pos="0">
                      <a:schemeClr val="tx1"/>
                    </a:gs>
                    <a:gs pos="86000">
                      <a:schemeClr val="tx1"/>
                    </a:gs>
                  </a:gsLst>
                  <a:lin ang="5400000" scaled="0"/>
                </a:gradFill>
              </a:rPr>
              <a:t> de mail-</a:t>
            </a:r>
            <a:r>
              <a:rPr lang="en-US" sz="4200" dirty="0" err="1" smtClean="0">
                <a:gradFill>
                  <a:gsLst>
                    <a:gs pos="0">
                      <a:schemeClr val="tx1"/>
                    </a:gs>
                    <a:gs pos="86000">
                      <a:schemeClr val="tx1"/>
                    </a:gs>
                  </a:gsLst>
                  <a:lin ang="5400000" scaled="0"/>
                </a:gradFill>
              </a:rPr>
              <a:t>uri</a:t>
            </a:r>
            <a:r>
              <a:rPr lang="en-US" sz="4200" dirty="0" smtClean="0">
                <a:gradFill>
                  <a:gsLst>
                    <a:gs pos="0">
                      <a:schemeClr val="tx1"/>
                    </a:gs>
                    <a:gs pos="86000">
                      <a:schemeClr val="tx1"/>
                    </a:gs>
                  </a:gsLst>
                  <a:lin ang="5400000" scaled="0"/>
                </a:gradFill>
              </a:rPr>
              <a:t> nu </a:t>
            </a:r>
            <a:r>
              <a:rPr lang="en-US" sz="4200" dirty="0" err="1" smtClean="0">
                <a:gradFill>
                  <a:gsLst>
                    <a:gs pos="0">
                      <a:schemeClr val="tx1"/>
                    </a:gs>
                    <a:gs pos="86000">
                      <a:schemeClr val="tx1"/>
                    </a:gs>
                  </a:gsLst>
                  <a:lin ang="5400000" scaled="0"/>
                </a:gradFill>
              </a:rPr>
              <a:t>este</a:t>
            </a:r>
            <a:r>
              <a:rPr lang="en-US" sz="4200" dirty="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întrerupt</a:t>
            </a:r>
            <a:r>
              <a:rPr lang="en-US" sz="4200" dirty="0" smtClean="0">
                <a:gradFill>
                  <a:gsLst>
                    <a:gs pos="0">
                      <a:schemeClr val="tx1"/>
                    </a:gs>
                    <a:gs pos="86000">
                      <a:schemeClr val="tx1"/>
                    </a:gs>
                  </a:gsLst>
                  <a:lin ang="5400000" scaled="0"/>
                </a:gradFill>
              </a:rPr>
              <a:t>.</a:t>
            </a:r>
          </a:p>
          <a:p>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Toate</a:t>
            </a:r>
            <a:r>
              <a:rPr lang="en-US" sz="4200" dirty="0" smtClean="0">
                <a:gradFill>
                  <a:gsLst>
                    <a:gs pos="0">
                      <a:schemeClr val="tx1"/>
                    </a:gs>
                    <a:gs pos="86000">
                      <a:schemeClr val="tx1"/>
                    </a:gs>
                  </a:gsLst>
                  <a:lin ang="5400000" scaled="0"/>
                </a:gradFill>
              </a:rPr>
              <a:t> </a:t>
            </a:r>
            <a:r>
              <a:rPr lang="en-US" sz="4200" dirty="0" err="1" smtClean="0">
                <a:gradFill>
                  <a:gsLst>
                    <a:gs pos="0">
                      <a:schemeClr val="tx1"/>
                    </a:gs>
                    <a:gs pos="86000">
                      <a:schemeClr val="tx1"/>
                    </a:gs>
                  </a:gsLst>
                  <a:lin ang="5400000" scaled="0"/>
                </a:gradFill>
              </a:rPr>
              <a:t>datele</a:t>
            </a:r>
            <a:r>
              <a:rPr lang="en-US" sz="4200" dirty="0" smtClean="0">
                <a:gradFill>
                  <a:gsLst>
                    <a:gs pos="0">
                      <a:schemeClr val="tx1"/>
                    </a:gs>
                    <a:gs pos="86000">
                      <a:schemeClr val="tx1"/>
                    </a:gs>
                  </a:gsLst>
                  <a:lin ang="5400000" scaled="0"/>
                </a:gradFill>
              </a:rPr>
              <a:t> (incl. SkyDrive) </a:t>
            </a:r>
            <a:r>
              <a:rPr lang="en-US" sz="4200" dirty="0" err="1" smtClean="0">
                <a:gradFill>
                  <a:gsLst>
                    <a:gs pos="0">
                      <a:schemeClr val="tx1"/>
                    </a:gs>
                    <a:gs pos="86000">
                      <a:schemeClr val="tx1"/>
                    </a:gs>
                  </a:gsLst>
                  <a:lin ang="5400000" scaled="0"/>
                </a:gradFill>
              </a:rPr>
              <a:t>sunt</a:t>
            </a:r>
            <a:r>
              <a:rPr lang="en-US" sz="4200" dirty="0" smtClean="0">
                <a:gradFill>
                  <a:gsLst>
                    <a:gs pos="0">
                      <a:schemeClr val="tx1"/>
                    </a:gs>
                    <a:gs pos="86000">
                      <a:schemeClr val="tx1"/>
                    </a:gs>
                  </a:gsLst>
                  <a:lin ang="5400000" scaled="0"/>
                </a:gradFill>
              </a:rPr>
              <a:t> p</a:t>
            </a:r>
            <a:r>
              <a:rPr lang="vi-VN" sz="4200" dirty="0" smtClean="0">
                <a:gradFill>
                  <a:gsLst>
                    <a:gs pos="0">
                      <a:schemeClr val="tx1"/>
                    </a:gs>
                    <a:gs pos="86000">
                      <a:schemeClr val="tx1"/>
                    </a:gs>
                  </a:gsLst>
                  <a:lin ang="5400000" scaled="0"/>
                </a:gradFill>
              </a:rPr>
              <a:t>ă</a:t>
            </a:r>
            <a:r>
              <a:rPr lang="en-US" sz="4200" dirty="0" err="1" smtClean="0">
                <a:gradFill>
                  <a:gsLst>
                    <a:gs pos="0">
                      <a:schemeClr val="tx1"/>
                    </a:gs>
                    <a:gs pos="86000">
                      <a:schemeClr val="tx1"/>
                    </a:gs>
                  </a:gsLst>
                  <a:lin ang="5400000" scaled="0"/>
                </a:gradFill>
              </a:rPr>
              <a:t>strate</a:t>
            </a:r>
            <a:r>
              <a:rPr lang="en-US" sz="4200" dirty="0" smtClean="0">
                <a:gradFill>
                  <a:gsLst>
                    <a:gs pos="0">
                      <a:schemeClr val="tx1"/>
                    </a:gs>
                    <a:gs pos="86000">
                      <a:schemeClr val="tx1"/>
                    </a:gs>
                  </a:gsLst>
                  <a:lin ang="5400000" scaled="0"/>
                </a:gradFill>
              </a:rPr>
              <a:t>.</a:t>
            </a:r>
          </a:p>
          <a:p>
            <a:pPr marL="742950" indent="-742950">
              <a:buAutoNum type="arabicPeriod"/>
            </a:pPr>
            <a:endParaRPr lang="en-US" sz="4200" dirty="0" smtClean="0">
              <a:gradFill>
                <a:gsLst>
                  <a:gs pos="0">
                    <a:schemeClr val="tx1"/>
                  </a:gs>
                  <a:gs pos="86000">
                    <a:schemeClr val="tx1"/>
                  </a:gs>
                </a:gsLst>
                <a:lin ang="5400000" scaled="0"/>
              </a:gradFill>
            </a:endParaRPr>
          </a:p>
          <a:p>
            <a:endParaRPr lang="en-US" sz="4200" dirty="0" smtClean="0">
              <a:gradFill>
                <a:gsLst>
                  <a:gs pos="0">
                    <a:schemeClr val="tx1"/>
                  </a:gs>
                  <a:gs pos="86000">
                    <a:schemeClr val="tx1"/>
                  </a:gs>
                </a:gsLst>
                <a:lin ang="5400000" scaled="0"/>
              </a:gradFill>
            </a:endParaRPr>
          </a:p>
          <a:p>
            <a:endParaRPr lang="en-US" sz="4200" dirty="0">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2473310209"/>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JoRcYBQ2B0qFPdyaGhBV7Q"/>
</p:tagLst>
</file>

<file path=ppt/theme/theme1.xml><?xml version="1.0" encoding="utf-8"?>
<a:theme xmlns:a="http://schemas.openxmlformats.org/drawingml/2006/main" name="4_MS1094_PPT_Template_Light_16x9">
  <a:themeElements>
    <a:clrScheme name="Custom 37">
      <a:dk1>
        <a:sysClr val="windowText" lastClr="000000"/>
      </a:dk1>
      <a:lt1>
        <a:sysClr val="window" lastClr="FFFFFF"/>
      </a:lt1>
      <a:dk2>
        <a:srgbClr val="595959"/>
      </a:dk2>
      <a:lt2>
        <a:srgbClr val="FFFFFF"/>
      </a:lt2>
      <a:accent1>
        <a:srgbClr val="EE7816"/>
      </a:accent1>
      <a:accent2>
        <a:srgbClr val="FEA500"/>
      </a:accent2>
      <a:accent3>
        <a:srgbClr val="FC4B00"/>
      </a:accent3>
      <a:accent4>
        <a:srgbClr val="595959"/>
      </a:accent4>
      <a:accent5>
        <a:srgbClr val="2473A8"/>
      </a:accent5>
      <a:accent6>
        <a:srgbClr val="6BBD46"/>
      </a:accent6>
      <a:hlink>
        <a:srgbClr val="FEA500"/>
      </a:hlink>
      <a:folHlink>
        <a:srgbClr val="FC4B00"/>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gradFill>
              <a:gsLst>
                <a:gs pos="0">
                  <a:srgbClr val="FFFFFF"/>
                </a:gs>
                <a:gs pos="100000">
                  <a:srgbClr val="FFFFFF"/>
                </a:gs>
              </a:gsLst>
              <a:lin ang="5400000" scaled="0"/>
            </a:gradFill>
          </a:defRPr>
        </a:defPPr>
      </a:lstStyle>
      <a:style>
        <a:lnRef idx="1">
          <a:schemeClr val="accent4"/>
        </a:lnRef>
        <a:fillRef idx="3">
          <a:schemeClr val="accent4"/>
        </a:fillRef>
        <a:effectRef idx="2">
          <a:schemeClr val="accent4"/>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4_Nouvelle présentation">
  <a:themeElements>
    <a:clrScheme name="4_Nouvelle présentation 2">
      <a:dk1>
        <a:srgbClr val="000000"/>
      </a:dk1>
      <a:lt1>
        <a:srgbClr val="FFFFFF"/>
      </a:lt1>
      <a:dk2>
        <a:srgbClr val="000000"/>
      </a:dk2>
      <a:lt2>
        <a:srgbClr val="808080"/>
      </a:lt2>
      <a:accent1>
        <a:srgbClr val="965D00"/>
      </a:accent1>
      <a:accent2>
        <a:srgbClr val="F29400"/>
      </a:accent2>
      <a:accent3>
        <a:srgbClr val="FFFFFF"/>
      </a:accent3>
      <a:accent4>
        <a:srgbClr val="000000"/>
      </a:accent4>
      <a:accent5>
        <a:srgbClr val="C9B6AA"/>
      </a:accent5>
      <a:accent6>
        <a:srgbClr val="DB8600"/>
      </a:accent6>
      <a:hlink>
        <a:srgbClr val="009999"/>
      </a:hlink>
      <a:folHlink>
        <a:srgbClr val="543200"/>
      </a:folHlink>
    </a:clrScheme>
    <a:fontScheme name="4_Nouvelle pré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400" b="0" i="0" u="none" strike="noStrike" cap="none" normalizeH="0" baseline="0" smtClean="0">
            <a:ln>
              <a:noFill/>
            </a:ln>
            <a:solidFill>
              <a:schemeClr val="tx1"/>
            </a:solidFill>
            <a:effectLst/>
            <a:latin typeface="Arial" charset="0"/>
            <a:ea typeface="ＭＳ Ｐゴシック" pitchFamily="1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fr-FR" sz="2400" b="0" i="0" u="none" strike="noStrike" cap="none" normalizeH="0" baseline="0" smtClean="0">
            <a:ln>
              <a:noFill/>
            </a:ln>
            <a:solidFill>
              <a:schemeClr val="tx1"/>
            </a:solidFill>
            <a:effectLst/>
            <a:latin typeface="Arial" charset="0"/>
            <a:ea typeface="ＭＳ Ｐゴシック" pitchFamily="16" charset="-128"/>
          </a:defRPr>
        </a:defPPr>
      </a:lstStyle>
    </a:lnDef>
  </a:objectDefaults>
  <a:extraClrSchemeLst>
    <a:extraClrScheme>
      <a:clrScheme name="4_Nouvelle présentation 1">
        <a:dk1>
          <a:srgbClr val="000000"/>
        </a:dk1>
        <a:lt1>
          <a:srgbClr val="FFFFFF"/>
        </a:lt1>
        <a:dk2>
          <a:srgbClr val="000000"/>
        </a:dk2>
        <a:lt2>
          <a:srgbClr val="808080"/>
        </a:lt2>
        <a:accent1>
          <a:srgbClr val="965D00"/>
        </a:accent1>
        <a:accent2>
          <a:srgbClr val="F29400"/>
        </a:accent2>
        <a:accent3>
          <a:srgbClr val="FFFFFF"/>
        </a:accent3>
        <a:accent4>
          <a:srgbClr val="000000"/>
        </a:accent4>
        <a:accent5>
          <a:srgbClr val="C9B6AA"/>
        </a:accent5>
        <a:accent6>
          <a:srgbClr val="DB8600"/>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Nouvelle présentation 2">
        <a:dk1>
          <a:srgbClr val="000000"/>
        </a:dk1>
        <a:lt1>
          <a:srgbClr val="FFFFFF"/>
        </a:lt1>
        <a:dk2>
          <a:srgbClr val="000000"/>
        </a:dk2>
        <a:lt2>
          <a:srgbClr val="808080"/>
        </a:lt2>
        <a:accent1>
          <a:srgbClr val="965D00"/>
        </a:accent1>
        <a:accent2>
          <a:srgbClr val="F29400"/>
        </a:accent2>
        <a:accent3>
          <a:srgbClr val="FFFFFF"/>
        </a:accent3>
        <a:accent4>
          <a:srgbClr val="000000"/>
        </a:accent4>
        <a:accent5>
          <a:srgbClr val="C9B6AA"/>
        </a:accent5>
        <a:accent6>
          <a:srgbClr val="DB8600"/>
        </a:accent6>
        <a:hlink>
          <a:srgbClr val="009999"/>
        </a:hlink>
        <a:folHlink>
          <a:srgbClr val="5432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611</Words>
  <Application>Microsoft Office PowerPoint</Application>
  <PresentationFormat>Custom</PresentationFormat>
  <Paragraphs>132</Paragraphs>
  <Slides>17</Slides>
  <Notes>10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17</vt:i4>
      </vt:variant>
    </vt:vector>
  </HeadingPairs>
  <TitlesOfParts>
    <vt:vector size="20" baseType="lpstr">
      <vt:lpstr>4_MS1094_PPT_Template_Light_16x9</vt:lpstr>
      <vt:lpstr>4_Nouvelle présentation</vt:lpstr>
      <vt:lpstr>Packager Shell Object</vt:lpstr>
      <vt:lpstr>“Profinfo.edu.ro” - tranziție de la Live@edu la Office 365 Edu</vt:lpstr>
      <vt:lpstr>Agenda</vt:lpstr>
      <vt:lpstr>DE CE OFFICE 365?</vt:lpstr>
      <vt:lpstr>Microsoft Office 365</vt:lpstr>
      <vt:lpstr>PowerPoint Presentation</vt:lpstr>
      <vt:lpstr>Planificarea tranziției</vt:lpstr>
      <vt:lpstr>PowerPoint Presentation</vt:lpstr>
      <vt:lpstr>PowerPoint Presentation</vt:lpstr>
      <vt:lpstr>Planificarea tranziției – elemente cheie</vt:lpstr>
      <vt:lpstr>Planificarea tranziției – elemente cheie</vt:lpstr>
      <vt:lpstr>Planificarea tranziției – elemente cheie</vt:lpstr>
      <vt:lpstr>Planificarea tranziției – elemente cheie</vt:lpstr>
      <vt:lpstr>Experiența utilizatorului final</vt:lpstr>
      <vt:lpstr>PowerPoint Presentation</vt:lpstr>
      <vt:lpstr>Întrebări, discuții</vt:lpstr>
      <vt:lpstr>Resurse </vt:lpstr>
      <vt:lpstr>PowerPoint Presentation</vt:lpstr>
    </vt:vector>
  </TitlesOfParts>
  <Manager/>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description/>
  <cp:lastModifiedBy/>
  <cp:revision>1</cp:revision>
  <dcterms:created xsi:type="dcterms:W3CDTF">2012-09-06T07:19:12Z</dcterms:created>
  <dcterms:modified xsi:type="dcterms:W3CDTF">2012-09-06T07:19:18Z</dcterms:modified>
</cp:coreProperties>
</file>